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23" r:id="rId2"/>
    <p:sldId id="338" r:id="rId3"/>
    <p:sldId id="346" r:id="rId4"/>
    <p:sldId id="341" r:id="rId5"/>
    <p:sldId id="342" r:id="rId6"/>
    <p:sldId id="328" r:id="rId7"/>
    <p:sldId id="330" r:id="rId8"/>
    <p:sldId id="332" r:id="rId9"/>
    <p:sldId id="331" r:id="rId10"/>
    <p:sldId id="325" r:id="rId11"/>
    <p:sldId id="317" r:id="rId12"/>
    <p:sldId id="333" r:id="rId13"/>
    <p:sldId id="337" r:id="rId14"/>
    <p:sldId id="344" r:id="rId15"/>
    <p:sldId id="345" r:id="rId16"/>
  </p:sldIdLst>
  <p:sldSz cx="9144000" cy="6858000" type="screen4x3"/>
  <p:notesSz cx="9144000" cy="6858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7B7B"/>
    <a:srgbClr val="028885"/>
    <a:srgbClr val="028882"/>
    <a:srgbClr val="088282"/>
    <a:srgbClr val="1B6D6F"/>
    <a:srgbClr val="1872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638" autoAdjust="0"/>
  </p:normalViewPr>
  <p:slideViewPr>
    <p:cSldViewPr>
      <p:cViewPr varScale="1">
        <p:scale>
          <a:sx n="93" d="100"/>
          <a:sy n="93" d="100"/>
        </p:scale>
        <p:origin x="151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2838" y="-108"/>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pPr>
              <a:defRPr/>
            </a:pPr>
            <a:endParaRPr lang="nl-NL"/>
          </a:p>
        </p:txBody>
      </p:sp>
      <p:sp>
        <p:nvSpPr>
          <p:cNvPr id="3" name="Tijdelijke aanduiding voor datum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pPr>
              <a:defRPr/>
            </a:pPr>
            <a:fld id="{DD2A7A7F-9F8D-45B6-9D8C-D87A21562532}" type="datetimeFigureOut">
              <a:rPr lang="nl-NL"/>
              <a:pPr>
                <a:defRPr/>
              </a:pPr>
              <a:t>11-4-2016</a:t>
            </a:fld>
            <a:endParaRPr lang="nl-NL"/>
          </a:p>
        </p:txBody>
      </p:sp>
      <p:sp>
        <p:nvSpPr>
          <p:cNvPr id="4" name="Tijdelijke aanduiding voor voettekst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pPr>
              <a:defRPr/>
            </a:pPr>
            <a:endParaRPr lang="nl-NL"/>
          </a:p>
        </p:txBody>
      </p:sp>
      <p:sp>
        <p:nvSpPr>
          <p:cNvPr id="5" name="Tijdelijke aanduiding voor dianumm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pPr>
              <a:defRPr/>
            </a:pPr>
            <a:fld id="{65382181-670C-4590-8747-1780B07D5962}" type="slidenum">
              <a:rPr lang="nl-NL"/>
              <a:pPr>
                <a:defRPr/>
              </a:pPr>
              <a:t>‹nr.›</a:t>
            </a:fld>
            <a:endParaRPr lang="nl-NL"/>
          </a:p>
        </p:txBody>
      </p:sp>
    </p:spTree>
    <p:extLst>
      <p:ext uri="{BB962C8B-B14F-4D97-AF65-F5344CB8AC3E}">
        <p14:creationId xmlns:p14="http://schemas.microsoft.com/office/powerpoint/2010/main" val="7323345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5179484"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93E21-233D-4BD2-83FB-788D4272C9C9}" type="datetimeFigureOut">
              <a:rPr lang="nl-NL"/>
              <a:pPr>
                <a:defRPr/>
              </a:pPr>
              <a:t>11-4-2016</a:t>
            </a:fld>
            <a:endParaRPr lang="nl-NL"/>
          </a:p>
        </p:txBody>
      </p:sp>
      <p:sp>
        <p:nvSpPr>
          <p:cNvPr id="4" name="Tijdelijke aanduiding voor dia-afbeelding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D14E48-92B8-4340-97E5-1DFA018A2117}" type="slidenum">
              <a:rPr lang="nl-NL"/>
              <a:pPr>
                <a:defRPr/>
              </a:pPr>
              <a:t>‹nr.›</a:t>
            </a:fld>
            <a:endParaRPr lang="nl-NL"/>
          </a:p>
        </p:txBody>
      </p:sp>
    </p:spTree>
    <p:extLst>
      <p:ext uri="{BB962C8B-B14F-4D97-AF65-F5344CB8AC3E}">
        <p14:creationId xmlns:p14="http://schemas.microsoft.com/office/powerpoint/2010/main" val="33661817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12</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pPr>
              <a:defRPr/>
            </a:pPr>
            <a:fld id="{28D14E48-92B8-4340-97E5-1DFA018A2117}" type="slidenum">
              <a:rPr lang="nl-NL" smtClean="0"/>
              <a:pPr>
                <a:defRPr/>
              </a:pPr>
              <a:t>13</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pPr>
              <a:defRPr/>
            </a:pPr>
            <a:fld id="{28D14E48-92B8-4340-97E5-1DFA018A2117}" type="slidenum">
              <a:rPr lang="nl-NL" smtClean="0"/>
              <a:pPr>
                <a:defRPr/>
              </a:pPr>
              <a:t>14</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pPr>
              <a:defRPr/>
            </a:pPr>
            <a:fld id="{28D14E48-92B8-4340-97E5-1DFA018A2117}" type="slidenum">
              <a:rPr lang="nl-NL" smtClean="0"/>
              <a:pPr>
                <a:defRPr/>
              </a:pPr>
              <a:t>15</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156E0EB-56E9-48CF-A191-5081FCD80941}" type="slidenum">
              <a:rPr lang="nl-NL" smtClean="0"/>
              <a:pPr/>
              <a:t>2</a:t>
            </a:fld>
            <a:endParaRPr lang="nl-NL" dirty="0"/>
          </a:p>
        </p:txBody>
      </p:sp>
    </p:spTree>
    <p:extLst>
      <p:ext uri="{BB962C8B-B14F-4D97-AF65-F5344CB8AC3E}">
        <p14:creationId xmlns:p14="http://schemas.microsoft.com/office/powerpoint/2010/main" val="2947270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156E0EB-56E9-48CF-A191-5081FCD80941}" type="slidenum">
              <a:rPr lang="nl-NL" smtClean="0"/>
              <a:pPr/>
              <a:t>3</a:t>
            </a:fld>
            <a:endParaRPr lang="nl-NL" dirty="0"/>
          </a:p>
        </p:txBody>
      </p:sp>
    </p:spTree>
    <p:extLst>
      <p:ext uri="{BB962C8B-B14F-4D97-AF65-F5344CB8AC3E}">
        <p14:creationId xmlns:p14="http://schemas.microsoft.com/office/powerpoint/2010/main" val="2947270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E156E0EB-56E9-48CF-A191-5081FCD80941}" type="slidenum">
              <a:rPr lang="nl-NL" smtClean="0"/>
              <a:pPr/>
              <a:t>4</a:t>
            </a:fld>
            <a:endParaRPr lang="nl-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a:p>
            <a:endParaRPr lang="nl-NL" dirty="0"/>
          </a:p>
          <a:p>
            <a:r>
              <a:rPr lang="nl-NL" dirty="0"/>
              <a:t>Bij bullit 2:  maar altijd in overeenstemming</a:t>
            </a:r>
            <a:r>
              <a:rPr lang="nl-NL" baseline="0" dirty="0"/>
              <a:t> met de vraag van en de mogelijkheden op de arbeidsmarkt.</a:t>
            </a:r>
          </a:p>
          <a:p>
            <a:endParaRPr lang="nl-NL" baseline="0" dirty="0"/>
          </a:p>
          <a:p>
            <a:endParaRPr lang="nl-NL" baseline="0" dirty="0"/>
          </a:p>
          <a:p>
            <a:r>
              <a:rPr lang="nl-NL" baseline="0" dirty="0"/>
              <a:t>En hoe uit zich dat dan in concrete activiteiten op het niveau van de 3 elementen?</a:t>
            </a:r>
            <a:endParaRPr lang="nl-NL" dirty="0"/>
          </a:p>
        </p:txBody>
      </p:sp>
      <p:sp>
        <p:nvSpPr>
          <p:cNvPr id="4" name="Tijdelijke aanduiding voor dianummer 3"/>
          <p:cNvSpPr>
            <a:spLocks noGrp="1"/>
          </p:cNvSpPr>
          <p:nvPr>
            <p:ph type="sldNum" sz="quarter" idx="10"/>
          </p:nvPr>
        </p:nvSpPr>
        <p:spPr/>
        <p:txBody>
          <a:bodyPr/>
          <a:lstStyle/>
          <a:p>
            <a:fld id="{D824D504-A15F-46A3-B0C4-C2D5DDFE22C5}" type="slidenum">
              <a:rPr lang="nl-NL" smtClean="0"/>
              <a:pPr/>
              <a:t>5</a:t>
            </a:fld>
            <a:endParaRPr lang="nl-NL" dirty="0"/>
          </a:p>
        </p:txBody>
      </p:sp>
    </p:spTree>
    <p:extLst>
      <p:ext uri="{BB962C8B-B14F-4D97-AF65-F5344CB8AC3E}">
        <p14:creationId xmlns:p14="http://schemas.microsoft.com/office/powerpoint/2010/main" val="1038794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NL"/>
          </a:p>
        </p:txBody>
      </p:sp>
      <p:sp>
        <p:nvSpPr>
          <p:cNvPr id="4" name="Tijdelijke aanduiding voor dianummer 3"/>
          <p:cNvSpPr>
            <a:spLocks noGrp="1"/>
          </p:cNvSpPr>
          <p:nvPr>
            <p:ph type="sldNum" sz="quarter" idx="5"/>
          </p:nvPr>
        </p:nvSpPr>
        <p:spPr/>
        <p:txBody>
          <a:bodyPr/>
          <a:lstStyle/>
          <a:p>
            <a:pPr>
              <a:defRPr/>
            </a:pPr>
            <a:fld id="{AA3EBE22-5C7E-474C-911C-C469334105AB}" type="slidenum">
              <a:rPr lang="nl-NL" smtClean="0"/>
              <a:pPr>
                <a:defRPr/>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31"/>
            <a:ext cx="7772400" cy="1470025"/>
          </a:xfrm>
          <a:prstGeom prst="rect">
            <a:avLst/>
          </a:prstGeo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lvl1pPr>
              <a:defRPr/>
            </a:lvl1pPr>
          </a:lstStyle>
          <a:p>
            <a:pPr>
              <a:defRPr/>
            </a:pPr>
            <a:fld id="{2FA9EEFE-AF6A-44BA-B726-95C71D74F90B}" type="datetimeFigureOut">
              <a:rPr lang="nl-NL"/>
              <a:pPr>
                <a:defRPr/>
              </a:pPr>
              <a:t>11-4-2016</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B2533A98-4B26-4500-ABE3-802D23E87F81}"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a:prstGeom prst="rect">
            <a:avLst/>
          </a:prstGeom>
        </p:spPr>
        <p:txBody>
          <a:bodyPr/>
          <a:lstStyle/>
          <a:p>
            <a:r>
              <a:rPr lang="nl-NL"/>
              <a:t>Klik om de stijl te bewerken</a:t>
            </a:r>
          </a:p>
        </p:txBody>
      </p:sp>
      <p:sp>
        <p:nvSpPr>
          <p:cNvPr id="3" name="Tijdelijke aanduiding voor verticale tekst 2"/>
          <p:cNvSpPr>
            <a:spLocks noGrp="1"/>
          </p:cNvSpPr>
          <p:nvPr>
            <p:ph type="body" orient="vert" idx="1"/>
          </p:nvPr>
        </p:nvSpPr>
        <p:spPr>
          <a:xfrm>
            <a:off x="457200" y="1600204"/>
            <a:ext cx="8229600" cy="4525963"/>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3AA2EF73-92D0-48C1-8AD2-4BC0C7082F22}" type="datetimeFigureOut">
              <a:rPr lang="nl-NL"/>
              <a:pPr>
                <a:defRPr/>
              </a:pPr>
              <a:t>11-4-2016</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AE2E7DB9-ACFC-4101-BB39-D4FCCAE93625}"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3"/>
            <a:ext cx="2057400" cy="5851525"/>
          </a:xfrm>
          <a:prstGeom prst="rect">
            <a:avLst/>
          </a:prstGeo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43"/>
            <a:ext cx="6019800" cy="5851525"/>
          </a:xfrm>
          <a:prstGeom prst="rect">
            <a:avLst/>
          </a:prstGeo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0FC334ED-4FE9-474E-9B82-DE03E6F00E5F}" type="datetimeFigureOut">
              <a:rPr lang="nl-NL"/>
              <a:pPr>
                <a:defRPr/>
              </a:pPr>
              <a:t>11-4-2016</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ADC73434-FED9-448C-B625-19EF5219E1B6}"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a:prstGeom prst="rect">
            <a:avLst/>
          </a:prstGeom>
        </p:spPr>
        <p:txBody>
          <a:bodyPr/>
          <a:lstStyle/>
          <a:p>
            <a:r>
              <a:rPr lang="nl-NL"/>
              <a:t>Klik om de stijl te bewerken</a:t>
            </a:r>
          </a:p>
        </p:txBody>
      </p:sp>
      <p:sp>
        <p:nvSpPr>
          <p:cNvPr id="3" name="Tijdelijke aanduiding voor inhoud 2"/>
          <p:cNvSpPr>
            <a:spLocks noGrp="1"/>
          </p:cNvSpPr>
          <p:nvPr>
            <p:ph idx="1"/>
          </p:nvPr>
        </p:nvSpPr>
        <p:spPr>
          <a:xfrm>
            <a:off x="457200" y="1600204"/>
            <a:ext cx="8229600" cy="4525963"/>
          </a:xfrm>
          <a:prstGeom prst="rect">
            <a:avLst/>
          </a:prstGeo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pPr>
              <a:defRPr/>
            </a:pPr>
            <a:fld id="{B564BA47-AC40-4C71-898C-F9692FF1D98B}" type="datetimeFigureOut">
              <a:rPr lang="nl-NL"/>
              <a:pPr>
                <a:defRPr/>
              </a:pPr>
              <a:t>11-4-2016</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86FD1BDD-6FCB-449D-BF9C-01736F44D374}"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a:prstGeom prst="rect">
            <a:avLst/>
          </a:prstGeo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8"/>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D97DA765-5C2C-40AC-BA7F-DAA158FE19B6}" type="datetimeFigureOut">
              <a:rPr lang="nl-NL"/>
              <a:pPr>
                <a:defRPr/>
              </a:pPr>
              <a:t>11-4-2016</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39198F55-C779-4FC7-99A6-07E3FB1333B5}"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a:prstGeom prst="rect">
            <a:avLst/>
          </a:prstGeom>
        </p:spPr>
        <p:txBody>
          <a:bodyPr/>
          <a:lstStyle/>
          <a:p>
            <a:r>
              <a:rPr lang="nl-NL"/>
              <a:t>Klik om de stijl te bewerken</a:t>
            </a:r>
          </a:p>
        </p:txBody>
      </p:sp>
      <p:sp>
        <p:nvSpPr>
          <p:cNvPr id="3" name="Tijdelijke aanduiding voor inhoud 2"/>
          <p:cNvSpPr>
            <a:spLocks noGrp="1"/>
          </p:cNvSpPr>
          <p:nvPr>
            <p:ph sz="half" idx="1"/>
          </p:nvPr>
        </p:nvSpPr>
        <p:spPr>
          <a:xfrm>
            <a:off x="457200" y="1600204"/>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4"/>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3"/>
          <p:cNvSpPr>
            <a:spLocks noGrp="1"/>
          </p:cNvSpPr>
          <p:nvPr>
            <p:ph type="dt" sz="half" idx="10"/>
          </p:nvPr>
        </p:nvSpPr>
        <p:spPr/>
        <p:txBody>
          <a:bodyPr/>
          <a:lstStyle>
            <a:lvl1pPr>
              <a:defRPr/>
            </a:lvl1pPr>
          </a:lstStyle>
          <a:p>
            <a:pPr>
              <a:defRPr/>
            </a:pPr>
            <a:fld id="{32231C18-A992-4906-A72D-41C57590009D}" type="datetimeFigureOut">
              <a:rPr lang="nl-NL"/>
              <a:pPr>
                <a:defRPr/>
              </a:pPr>
              <a:t>11-4-2016</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8712596F-15AA-4B93-B6F9-8A2C946CAE64}"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a:prstGeom prst="rect">
            <a:avLst/>
          </a:prstGeo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2" y="1535116"/>
            <a:ext cx="4040188"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2"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30" y="1535116"/>
            <a:ext cx="4041775" cy="63976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30"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3"/>
          <p:cNvSpPr>
            <a:spLocks noGrp="1"/>
          </p:cNvSpPr>
          <p:nvPr>
            <p:ph type="dt" sz="half" idx="10"/>
          </p:nvPr>
        </p:nvSpPr>
        <p:spPr/>
        <p:txBody>
          <a:bodyPr/>
          <a:lstStyle>
            <a:lvl1pPr>
              <a:defRPr/>
            </a:lvl1pPr>
          </a:lstStyle>
          <a:p>
            <a:pPr>
              <a:defRPr/>
            </a:pPr>
            <a:fld id="{5E9C5B6E-2547-4030-AFF8-DB7ACC5B19E4}" type="datetimeFigureOut">
              <a:rPr lang="nl-NL"/>
              <a:pPr>
                <a:defRPr/>
              </a:pPr>
              <a:t>11-4-2016</a:t>
            </a:fld>
            <a:endParaRPr lang="nl-NL" dirty="0"/>
          </a:p>
        </p:txBody>
      </p:sp>
      <p:sp>
        <p:nvSpPr>
          <p:cNvPr id="8"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p:txBody>
          <a:bodyPr/>
          <a:lstStyle>
            <a:lvl1pPr>
              <a:defRPr/>
            </a:lvl1pPr>
          </a:lstStyle>
          <a:p>
            <a:pPr>
              <a:defRPr/>
            </a:pPr>
            <a:fld id="{28A5A5D4-3A03-416A-8B38-05FDC3F881E0}"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a:prstGeom prst="rect">
            <a:avLst/>
          </a:prstGeom>
        </p:spPr>
        <p:txBody>
          <a:bodyPr/>
          <a:lstStyle/>
          <a:p>
            <a:r>
              <a:rPr lang="nl-NL"/>
              <a:t>Klik om de stijl te bewerken</a:t>
            </a:r>
          </a:p>
        </p:txBody>
      </p:sp>
      <p:sp>
        <p:nvSpPr>
          <p:cNvPr id="3" name="Tijdelijke aanduiding voor datum 3"/>
          <p:cNvSpPr>
            <a:spLocks noGrp="1"/>
          </p:cNvSpPr>
          <p:nvPr>
            <p:ph type="dt" sz="half" idx="10"/>
          </p:nvPr>
        </p:nvSpPr>
        <p:spPr/>
        <p:txBody>
          <a:bodyPr/>
          <a:lstStyle>
            <a:lvl1pPr>
              <a:defRPr/>
            </a:lvl1pPr>
          </a:lstStyle>
          <a:p>
            <a:pPr>
              <a:defRPr/>
            </a:pPr>
            <a:fld id="{B00B9C93-BCCD-485E-9B57-08D70B94F379}" type="datetimeFigureOut">
              <a:rPr lang="nl-NL"/>
              <a:pPr>
                <a:defRPr/>
              </a:pPr>
              <a:t>11-4-2016</a:t>
            </a:fld>
            <a:endParaRPr lang="nl-NL" dirty="0"/>
          </a:p>
        </p:txBody>
      </p:sp>
      <p:sp>
        <p:nvSpPr>
          <p:cNvPr id="4" name="Tijdelijke aanduiding voor voettekst 4"/>
          <p:cNvSpPr>
            <a:spLocks noGrp="1"/>
          </p:cNvSpPr>
          <p:nvPr>
            <p:ph type="ftr" sz="quarter" idx="11"/>
          </p:nvPr>
        </p:nvSpPr>
        <p:spPr/>
        <p:txBody>
          <a:bodyPr/>
          <a:lstStyle>
            <a:lvl1pPr>
              <a:defRPr/>
            </a:lvl1pPr>
          </a:lstStyle>
          <a:p>
            <a:pPr>
              <a:defRPr/>
            </a:pPr>
            <a:endParaRPr lang="nl-NL"/>
          </a:p>
        </p:txBody>
      </p:sp>
      <p:sp>
        <p:nvSpPr>
          <p:cNvPr id="5" name="Tijdelijke aanduiding voor dianummer 5"/>
          <p:cNvSpPr>
            <a:spLocks noGrp="1"/>
          </p:cNvSpPr>
          <p:nvPr>
            <p:ph type="sldNum" sz="quarter" idx="12"/>
          </p:nvPr>
        </p:nvSpPr>
        <p:spPr/>
        <p:txBody>
          <a:bodyPr/>
          <a:lstStyle>
            <a:lvl1pPr>
              <a:defRPr/>
            </a:lvl1pPr>
          </a:lstStyle>
          <a:p>
            <a:pPr>
              <a:defRPr/>
            </a:pPr>
            <a:fld id="{005AC5B4-2974-4D90-8B24-103E5C4481B2}"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EFD45ED5-F78F-4DA2-985D-04AB32D3DCC6}" type="datetimeFigureOut">
              <a:rPr lang="nl-NL"/>
              <a:pPr>
                <a:defRPr/>
              </a:pPr>
              <a:t>11-4-2016</a:t>
            </a:fld>
            <a:endParaRPr lang="nl-NL" dirty="0"/>
          </a:p>
        </p:txBody>
      </p:sp>
      <p:sp>
        <p:nvSpPr>
          <p:cNvPr id="3" name="Tijdelijke aanduiding voor voettekst 4"/>
          <p:cNvSpPr>
            <a:spLocks noGrp="1"/>
          </p:cNvSpPr>
          <p:nvPr>
            <p:ph type="ftr" sz="quarter" idx="11"/>
          </p:nvPr>
        </p:nvSpPr>
        <p:spPr/>
        <p:txBody>
          <a:bodyPr/>
          <a:lstStyle>
            <a:lvl1pPr>
              <a:defRPr/>
            </a:lvl1pPr>
          </a:lstStyle>
          <a:p>
            <a:pPr>
              <a:defRPr/>
            </a:pPr>
            <a:endParaRPr lang="nl-NL"/>
          </a:p>
        </p:txBody>
      </p:sp>
      <p:sp>
        <p:nvSpPr>
          <p:cNvPr id="4" name="Tijdelijke aanduiding voor dianummer 5"/>
          <p:cNvSpPr>
            <a:spLocks noGrp="1"/>
          </p:cNvSpPr>
          <p:nvPr>
            <p:ph type="sldNum" sz="quarter" idx="12"/>
          </p:nvPr>
        </p:nvSpPr>
        <p:spPr/>
        <p:txBody>
          <a:bodyPr/>
          <a:lstStyle>
            <a:lvl1pPr>
              <a:defRPr/>
            </a:lvl1pPr>
          </a:lstStyle>
          <a:p>
            <a:pPr>
              <a:defRPr/>
            </a:pPr>
            <a:fld id="{F0B0968E-312E-4815-9292-5D560E2566C7}" type="slidenum">
              <a:rPr lang="nl-NL"/>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6" y="273052"/>
            <a:ext cx="3008313" cy="1162051"/>
          </a:xfrm>
          <a:prstGeom prst="rect">
            <a:avLst/>
          </a:prstGeo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5" y="273056"/>
            <a:ext cx="5111751"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6"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92E29836-11EC-4FEB-95B2-E995D32F1C61}" type="datetimeFigureOut">
              <a:rPr lang="nl-NL"/>
              <a:pPr>
                <a:defRPr/>
              </a:pPr>
              <a:t>11-4-2016</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6FE3FEEF-F89A-4017-B07D-3B7A35DEF2CF}"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4"/>
            <a:ext cx="5486400" cy="566739"/>
          </a:xfrm>
          <a:prstGeom prst="rect">
            <a:avLst/>
          </a:prstGeo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42"/>
            <a:ext cx="5486400" cy="8048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BBEDDEF8-5E77-4DE1-9EF2-A31573447ADE}" type="datetimeFigureOut">
              <a:rPr lang="nl-NL"/>
              <a:pPr>
                <a:defRPr/>
              </a:pPr>
              <a:t>11-4-2016</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C06E1829-ADA6-4F82-9E2E-C63FD3B8D04E}"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D2017A7-4BDD-4DD7-93BA-82385F471697}" type="datetimeFigureOut">
              <a:rPr lang="nl-NL"/>
              <a:pPr>
                <a:defRPr/>
              </a:pPr>
              <a:t>11-4-2016</a:t>
            </a:fld>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1C1B9D7-1B16-41BF-99E8-AA1B11A927E7}"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www.google.nl/url?sa=i&amp;rct=j&amp;q=&amp;esrc=s&amp;frm=1&amp;source=images&amp;cd=&amp;cad=rja&amp;docid=gkFaBOtDihe4EM&amp;tbnid=IaM8XKEiQIj9VM:&amp;ved=0CAUQjRw&amp;url=http://www.wvy.nl/Pages/WvyNoordzee.html&amp;ei=ZGHAUZWtLoPWtAbLvIGoBg&amp;bvm=bv.47883778,d.Yms&amp;psig=AFQjCNEM2dfX_lTlo5N9S6IWAsx156SbCw&amp;ust=1371648734996737" TargetMode="External"/><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google.nl/url?sa=i&amp;rct=j&amp;q=&amp;esrc=s&amp;source=images&amp;cd=&amp;cad=rja&amp;uact=8&amp;ved=0ahUKEwi-gov_2frLAhUBmg8KHWDxCjIQjRwIBw&amp;url=http://www.alares.nl/subsidieregeling-duurzame-inzetbaarheid-van-het-esf/&amp;psig=AFQjCNHg6B8YzD-RWHofxHIb8vEAs82aCg&amp;ust=1460055829145994" TargetMode="External"/><Relationship Id="rId5" Type="http://schemas.openxmlformats.org/officeDocument/2006/relationships/image" Target="../media/image2.gif"/><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www.google.nl/url?sa=i&amp;rct=j&amp;q=&amp;esrc=s&amp;source=images&amp;cd=&amp;cad=rja&amp;uact=8&amp;ved=0ahUKEwi6k_mR2qnKAhXFhg8KHco1Cx0QjRwIBw&amp;url=http://www.clker.com/clipart-11292.html&amp;psig=AFQjCNGGnOt9JHVx11ZtU4UaTDiAGfGMMQ&amp;ust=1452874686842628"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www.google.nl/url?sa=i&amp;rct=j&amp;q=&amp;esrc=s&amp;source=images&amp;cd=&amp;cad=rja&amp;uact=8&amp;ved=0ahUKEwi6k_mR2qnKAhXFhg8KHco1Cx0QjRwIBw&amp;url=http://www.clker.com/clipart-11292.html&amp;psig=AFQjCNGGnOt9JHVx11ZtU4UaTDiAGfGMMQ&amp;ust=1452874686842628"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nl/url?sa=i&amp;rct=j&amp;q=&amp;esrc=s&amp;source=images&amp;cd=&amp;cad=rja&amp;uact=8&amp;ved=0ahUKEwj92vfS2frLAhVG7A4KHYV4CuwQjRwIBw&amp;url=http://www.slideshare.net/crijnbeek/sociale-innovatie-hca-051211&amp;psig=AFQjCNGKM8ekUJkyNpJIJGkrjgoQEhVNhQ&amp;ust=1460055717721051" TargetMode="External"/><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google.nl/url?sa=i&amp;rct=j&amp;q=&amp;esrc=s&amp;source=images&amp;cd=&amp;cad=rja&amp;uact=8&amp;ved=0ahUKEwi-gov_2frLAhUBmg8KHWDxCjIQjRwIBw&amp;url=http://www.alares.nl/subsidieregeling-duurzame-inzetbaarheid-van-het-esf/&amp;psig=AFQjCNHg6B8YzD-RWHofxHIb8vEAs82aCg&amp;ust=1460055829145994" TargetMode="Externa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oogle.nl/url?sa=i&amp;rct=j&amp;q=&amp;esrc=s&amp;source=images&amp;cd=&amp;cad=rja&amp;uact=8&amp;ved=0ahUKEwiwuNOm0v7LAhXESRoKHZ3UC1YQjRwIBw&amp;url=https://zoek.officielebekendmakingen.nl/kst-30079-53.html&amp;psig=AFQjCNHpUFFwxmlH3eKAdfFRgOLjuuCQRA&amp;ust=1460191202663154"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www.google.nl/url?sa=i&amp;rct=j&amp;q=&amp;esrc=s&amp;source=images&amp;cd=&amp;cad=rja&amp;uact=8&amp;ved=0ahUKEwi6k_mR2qnKAhXFhg8KHco1Cx0QjRwIBw&amp;url=http://www.clker.com/clipart-11292.html&amp;psig=AFQjCNGGnOt9JHVx11ZtU4UaTDiAGfGMMQ&amp;ust=145287468684262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www.google.nl/url?sa=i&amp;rct=j&amp;q=&amp;esrc=s&amp;source=images&amp;cd=&amp;cad=rja&amp;uact=8&amp;ved=0ahUKEwi6k_mR2qnKAhXFhg8KHco1Cx0QjRwIBw&amp;url=http://www.clker.com/clipart-11292.html&amp;psig=AFQjCNGGnOt9JHVx11ZtU4UaTDiAGfGMMQ&amp;ust=1452874686842628"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www.google.nl/url?sa=i&amp;rct=j&amp;q=&amp;esrc=s&amp;source=images&amp;cd=&amp;cad=rja&amp;uact=8&amp;ved=0ahUKEwi6k_mR2qnKAhXFhg8KHco1Cx0QjRwIBw&amp;url=http://www.clker.com/clipart-11292.html&amp;psig=AFQjCNGGnOt9JHVx11ZtU4UaTDiAGfGMMQ&amp;ust=145287468684262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www.google.nl/url?sa=i&amp;rct=j&amp;q=&amp;esrc=s&amp;source=images&amp;cd=&amp;cad=rja&amp;uact=8&amp;ved=0ahUKEwi6k_mR2qnKAhXFhg8KHco1Cx0QjRwIBw&amp;url=http://www.clker.com/clipart-11292.html&amp;psig=AFQjCNGGnOt9JHVx11ZtU4UaTDiAGfGMMQ&amp;ust=145287468684262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8" descr="http://www.wvy.nl/Fotos/Zeelandbrug.jpg">
            <a:hlinkClick r:id="rId3"/>
          </p:cNvPr>
          <p:cNvPicPr>
            <a:picLocks noChangeAspect="1" noChangeArrowheads="1"/>
          </p:cNvPicPr>
          <p:nvPr/>
        </p:nvPicPr>
        <p:blipFill>
          <a:blip r:embed="rId4" cstate="print">
            <a:lum bright="42000"/>
            <a:grayscl/>
          </a:blip>
          <a:srcRect/>
          <a:stretch>
            <a:fillRect/>
          </a:stretch>
        </p:blipFill>
        <p:spPr bwMode="auto">
          <a:xfrm>
            <a:off x="0" y="3933056"/>
            <a:ext cx="9144000" cy="4418012"/>
          </a:xfrm>
          <a:prstGeom prst="rect">
            <a:avLst/>
          </a:prstGeom>
          <a:noFill/>
          <a:ln w="9525">
            <a:noFill/>
            <a:miter lim="800000"/>
            <a:headEnd/>
            <a:tailEnd/>
          </a:ln>
        </p:spPr>
      </p:pic>
      <p:sp>
        <p:nvSpPr>
          <p:cNvPr id="2052" name="Rectangle 4"/>
          <p:cNvSpPr>
            <a:spLocks noChangeArrowheads="1"/>
          </p:cNvSpPr>
          <p:nvPr/>
        </p:nvSpPr>
        <p:spPr bwMode="auto">
          <a:xfrm>
            <a:off x="1115616" y="1010920"/>
            <a:ext cx="4681537" cy="3570208"/>
          </a:xfrm>
          <a:prstGeom prst="rect">
            <a:avLst/>
          </a:prstGeom>
          <a:noFill/>
          <a:ln w="9525">
            <a:noFill/>
            <a:miter lim="800000"/>
            <a:headEnd/>
            <a:tailEnd/>
          </a:ln>
          <a:effectLst/>
        </p:spPr>
        <p:txBody>
          <a:bodyPr anchor="ctr">
            <a:spAutoFit/>
          </a:bodyPr>
          <a:lstStyle/>
          <a:p>
            <a:pPr algn="ctr" eaLnBrk="0" hangingPunct="0">
              <a:defRPr/>
            </a:pPr>
            <a:endParaRPr lang="nl-NL" sz="2200" dirty="0">
              <a:solidFill>
                <a:schemeClr val="accent1">
                  <a:lumMod val="75000"/>
                </a:schemeClr>
              </a:solidFill>
              <a:latin typeface="+mn-lt"/>
              <a:cs typeface="Arial" pitchFamily="34" charset="0"/>
            </a:endParaRPr>
          </a:p>
          <a:p>
            <a:pPr algn="ctr" eaLnBrk="0" hangingPunct="0">
              <a:defRPr/>
            </a:pPr>
            <a:endParaRPr lang="nl-NL" sz="2800" dirty="0">
              <a:solidFill>
                <a:schemeClr val="accent1">
                  <a:lumMod val="75000"/>
                </a:schemeClr>
              </a:solidFill>
              <a:latin typeface="+mn-lt"/>
              <a:cs typeface="Arial" pitchFamily="34" charset="0"/>
            </a:endParaRPr>
          </a:p>
          <a:p>
            <a:pPr eaLnBrk="0" hangingPunct="0">
              <a:defRPr/>
            </a:pPr>
            <a:endParaRPr lang="nl-NL" sz="2400" b="1" i="1" dirty="0">
              <a:solidFill>
                <a:schemeClr val="accent1">
                  <a:lumMod val="75000"/>
                </a:schemeClr>
              </a:solidFill>
              <a:latin typeface="+mn-lt"/>
              <a:cs typeface="Arial" pitchFamily="34" charset="0"/>
            </a:endParaRPr>
          </a:p>
          <a:p>
            <a:pPr eaLnBrk="0" hangingPunct="0">
              <a:defRPr/>
            </a:pPr>
            <a:endParaRPr lang="nl-NL" sz="2400" b="1" i="1" dirty="0">
              <a:solidFill>
                <a:schemeClr val="accent1">
                  <a:lumMod val="75000"/>
                </a:schemeClr>
              </a:solidFill>
              <a:latin typeface="+mn-lt"/>
              <a:cs typeface="Arial" pitchFamily="34" charset="0"/>
            </a:endParaRPr>
          </a:p>
          <a:p>
            <a:pPr eaLnBrk="0" hangingPunct="0">
              <a:defRPr/>
            </a:pPr>
            <a:endParaRPr lang="nl-NL" sz="2400" b="1" i="1" dirty="0">
              <a:solidFill>
                <a:schemeClr val="accent1">
                  <a:lumMod val="75000"/>
                </a:schemeClr>
              </a:solidFill>
              <a:latin typeface="+mn-lt"/>
              <a:cs typeface="Arial" pitchFamily="34" charset="0"/>
            </a:endParaRPr>
          </a:p>
          <a:p>
            <a:pPr eaLnBrk="0" hangingPunct="0">
              <a:defRPr/>
            </a:pPr>
            <a:endParaRPr lang="nl-NL" sz="2400" b="1" i="1" dirty="0">
              <a:solidFill>
                <a:schemeClr val="accent1">
                  <a:lumMod val="75000"/>
                </a:schemeClr>
              </a:solidFill>
              <a:latin typeface="+mn-lt"/>
              <a:cs typeface="Arial" pitchFamily="34" charset="0"/>
            </a:endParaRPr>
          </a:p>
          <a:p>
            <a:pPr eaLnBrk="0" hangingPunct="0">
              <a:defRPr/>
            </a:pPr>
            <a:r>
              <a:rPr lang="nl-NL" sz="2400" b="1" dirty="0">
                <a:solidFill>
                  <a:schemeClr val="accent1">
                    <a:lumMod val="75000"/>
                  </a:schemeClr>
                </a:solidFill>
                <a:latin typeface="+mn-lt"/>
                <a:cs typeface="Arial" pitchFamily="34" charset="0"/>
              </a:rPr>
              <a:t>Sociale Innovatie Zeeland</a:t>
            </a:r>
          </a:p>
          <a:p>
            <a:pPr algn="ctr" eaLnBrk="0" hangingPunct="0">
              <a:defRPr/>
            </a:pPr>
            <a:endParaRPr lang="nl-NL" sz="2800" b="1" dirty="0">
              <a:solidFill>
                <a:schemeClr val="accent1">
                  <a:lumMod val="75000"/>
                </a:schemeClr>
              </a:solidFill>
              <a:latin typeface="+mn-lt"/>
              <a:cs typeface="Arial" pitchFamily="34" charset="0"/>
            </a:endParaRPr>
          </a:p>
          <a:p>
            <a:pPr algn="ctr" eaLnBrk="0" hangingPunct="0">
              <a:defRPr/>
            </a:pPr>
            <a:endParaRPr lang="nl-NL" sz="2800" b="1" dirty="0">
              <a:solidFill>
                <a:schemeClr val="accent1">
                  <a:lumMod val="75000"/>
                </a:schemeClr>
              </a:solidFill>
              <a:latin typeface="+mn-lt"/>
              <a:cs typeface="Arial" pitchFamily="34" charset="0"/>
            </a:endParaRPr>
          </a:p>
        </p:txBody>
      </p:sp>
      <p:pic>
        <p:nvPicPr>
          <p:cNvPr id="33800" name="Picture 8" descr="http://www.vlaggen.fiberworld.nl/zeeland.gif"/>
          <p:cNvPicPr>
            <a:picLocks noChangeAspect="1" noChangeArrowheads="1"/>
          </p:cNvPicPr>
          <p:nvPr/>
        </p:nvPicPr>
        <p:blipFill>
          <a:blip r:embed="rId5" cstate="print"/>
          <a:srcRect/>
          <a:stretch>
            <a:fillRect/>
          </a:stretch>
        </p:blipFill>
        <p:spPr bwMode="auto">
          <a:xfrm>
            <a:off x="1691680" y="916439"/>
            <a:ext cx="2267744" cy="2224529"/>
          </a:xfrm>
          <a:prstGeom prst="rect">
            <a:avLst/>
          </a:prstGeom>
          <a:noFill/>
        </p:spPr>
      </p:pic>
      <p:pic>
        <p:nvPicPr>
          <p:cNvPr id="5" name="Picture 4" descr="http://www.alares.nl/wp-content/uploads/2015/08/tumblr_nsnqw4jTRX1ud6g32o1_500h-e1440496206758.jpg">
            <a:hlinkClick r:id="rId6"/>
          </p:cNvPr>
          <p:cNvPicPr>
            <a:picLocks noChangeAspect="1" noChangeArrowheads="1"/>
          </p:cNvPicPr>
          <p:nvPr/>
        </p:nvPicPr>
        <p:blipFill>
          <a:blip r:embed="rId7" cstate="print"/>
          <a:srcRect/>
          <a:stretch>
            <a:fillRect/>
          </a:stretch>
        </p:blipFill>
        <p:spPr bwMode="auto">
          <a:xfrm>
            <a:off x="35496" y="44624"/>
            <a:ext cx="1440160" cy="445290"/>
          </a:xfrm>
          <a:prstGeom prst="rect">
            <a:avLst/>
          </a:prstGeom>
          <a:noFill/>
        </p:spPr>
      </p:pic>
      <p:pic>
        <p:nvPicPr>
          <p:cNvPr id="6" name="Picture 2" descr="Afbeeldingsresultaat voor aan de slag in zeeland"/>
          <p:cNvPicPr>
            <a:picLocks noChangeAspect="1" noChangeArrowheads="1"/>
          </p:cNvPicPr>
          <p:nvPr/>
        </p:nvPicPr>
        <p:blipFill>
          <a:blip r:embed="rId8" cstate="print"/>
          <a:srcRect/>
          <a:stretch>
            <a:fillRect/>
          </a:stretch>
        </p:blipFill>
        <p:spPr bwMode="auto">
          <a:xfrm>
            <a:off x="7596336" y="44624"/>
            <a:ext cx="1490068" cy="47667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descr="https://www.pinterest.com/offsite/?token=283-483&amp;url=https%3A%2F%2Fs-media-cache-ak0.pinimg.com%2Foriginals%2F97%2Fb8%2Fc5%2F97b8c5fd8600708c0dfe4be103bceaa3.jpg&amp;pin=517773288386116580"/>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427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4581128"/>
            <a:ext cx="936104" cy="910804"/>
          </a:xfrm>
          <a:prstGeom prst="rect">
            <a:avLst/>
          </a:prstGeom>
          <a:noFill/>
        </p:spPr>
      </p:pic>
      <p:pic>
        <p:nvPicPr>
          <p:cNvPr id="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4653136"/>
            <a:ext cx="936104" cy="910804"/>
          </a:xfrm>
          <a:prstGeom prst="rect">
            <a:avLst/>
          </a:prstGeom>
          <a:noFill/>
        </p:spPr>
      </p:pic>
      <p:pic>
        <p:nvPicPr>
          <p:cNvPr id="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4653136"/>
            <a:ext cx="936104" cy="910804"/>
          </a:xfrm>
          <a:prstGeom prst="rect">
            <a:avLst/>
          </a:prstGeom>
          <a:noFill/>
        </p:spPr>
      </p:pic>
      <p:pic>
        <p:nvPicPr>
          <p:cNvPr id="1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4725144"/>
            <a:ext cx="936104" cy="910804"/>
          </a:xfrm>
          <a:prstGeom prst="rect">
            <a:avLst/>
          </a:prstGeom>
          <a:noFill/>
        </p:spPr>
      </p:pic>
      <p:pic>
        <p:nvPicPr>
          <p:cNvPr id="1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4653136"/>
            <a:ext cx="936104" cy="910804"/>
          </a:xfrm>
          <a:prstGeom prst="rect">
            <a:avLst/>
          </a:prstGeom>
          <a:noFill/>
        </p:spPr>
      </p:pic>
      <p:pic>
        <p:nvPicPr>
          <p:cNvPr id="1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4653136"/>
            <a:ext cx="936104" cy="910804"/>
          </a:xfrm>
          <a:prstGeom prst="rect">
            <a:avLst/>
          </a:prstGeom>
          <a:noFill/>
        </p:spPr>
      </p:pic>
      <p:pic>
        <p:nvPicPr>
          <p:cNvPr id="1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4653136"/>
            <a:ext cx="936104" cy="910804"/>
          </a:xfrm>
          <a:prstGeom prst="rect">
            <a:avLst/>
          </a:prstGeom>
          <a:noFill/>
        </p:spPr>
      </p:pic>
      <p:pic>
        <p:nvPicPr>
          <p:cNvPr id="1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5445224"/>
            <a:ext cx="936104" cy="910804"/>
          </a:xfrm>
          <a:prstGeom prst="rect">
            <a:avLst/>
          </a:prstGeom>
          <a:noFill/>
        </p:spPr>
      </p:pic>
      <p:pic>
        <p:nvPicPr>
          <p:cNvPr id="15"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5445224"/>
            <a:ext cx="936104" cy="910804"/>
          </a:xfrm>
          <a:prstGeom prst="rect">
            <a:avLst/>
          </a:prstGeom>
          <a:noFill/>
        </p:spPr>
      </p:pic>
      <p:pic>
        <p:nvPicPr>
          <p:cNvPr id="1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5445224"/>
            <a:ext cx="936104" cy="910804"/>
          </a:xfrm>
          <a:prstGeom prst="rect">
            <a:avLst/>
          </a:prstGeom>
          <a:noFill/>
        </p:spPr>
      </p:pic>
      <p:pic>
        <p:nvPicPr>
          <p:cNvPr id="17"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5470524"/>
            <a:ext cx="936104" cy="910804"/>
          </a:xfrm>
          <a:prstGeom prst="rect">
            <a:avLst/>
          </a:prstGeom>
          <a:noFill/>
        </p:spPr>
      </p:pic>
      <p:pic>
        <p:nvPicPr>
          <p:cNvPr id="1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940152" y="5445224"/>
            <a:ext cx="936104" cy="910804"/>
          </a:xfrm>
          <a:prstGeom prst="rect">
            <a:avLst/>
          </a:prstGeom>
          <a:noFill/>
        </p:spPr>
      </p:pic>
      <p:pic>
        <p:nvPicPr>
          <p:cNvPr id="1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5470524"/>
            <a:ext cx="936104" cy="910804"/>
          </a:xfrm>
          <a:prstGeom prst="rect">
            <a:avLst/>
          </a:prstGeom>
          <a:noFill/>
        </p:spPr>
      </p:pic>
      <p:pic>
        <p:nvPicPr>
          <p:cNvPr id="2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5470524"/>
            <a:ext cx="936104" cy="910804"/>
          </a:xfrm>
          <a:prstGeom prst="rect">
            <a:avLst/>
          </a:prstGeom>
          <a:noFill/>
        </p:spPr>
      </p:pic>
      <p:pic>
        <p:nvPicPr>
          <p:cNvPr id="2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5470524"/>
            <a:ext cx="936104" cy="910804"/>
          </a:xfrm>
          <a:prstGeom prst="rect">
            <a:avLst/>
          </a:prstGeom>
          <a:noFill/>
        </p:spPr>
      </p:pic>
      <p:pic>
        <p:nvPicPr>
          <p:cNvPr id="2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4653136"/>
            <a:ext cx="936104" cy="910804"/>
          </a:xfrm>
          <a:prstGeom prst="rect">
            <a:avLst/>
          </a:prstGeom>
          <a:noFill/>
        </p:spPr>
      </p:pic>
      <p:pic>
        <p:nvPicPr>
          <p:cNvPr id="2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4606428"/>
            <a:ext cx="936104" cy="910804"/>
          </a:xfrm>
          <a:prstGeom prst="rect">
            <a:avLst/>
          </a:prstGeom>
          <a:noFill/>
        </p:spPr>
      </p:pic>
      <p:pic>
        <p:nvPicPr>
          <p:cNvPr id="2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5470524"/>
            <a:ext cx="936104" cy="910804"/>
          </a:xfrm>
          <a:prstGeom prst="rect">
            <a:avLst/>
          </a:prstGeom>
          <a:noFill/>
        </p:spPr>
      </p:pic>
      <p:pic>
        <p:nvPicPr>
          <p:cNvPr id="54278" name="Picture 6" descr="http://www.clker.com/cliparts/6/a/a/d/119543679619855712johnny_automatic_Independence_Hall.svg.hi.png">
            <a:hlinkClick r:id="rId4"/>
          </p:cNvPr>
          <p:cNvPicPr>
            <a:picLocks noChangeAspect="1" noChangeArrowheads="1"/>
          </p:cNvPicPr>
          <p:nvPr/>
        </p:nvPicPr>
        <p:blipFill>
          <a:blip r:embed="rId5" cstate="print"/>
          <a:srcRect/>
          <a:stretch>
            <a:fillRect/>
          </a:stretch>
        </p:blipFill>
        <p:spPr bwMode="auto">
          <a:xfrm>
            <a:off x="2915816" y="764704"/>
            <a:ext cx="564555" cy="792088"/>
          </a:xfrm>
          <a:prstGeom prst="rect">
            <a:avLst/>
          </a:prstGeom>
          <a:noFill/>
        </p:spPr>
      </p:pic>
      <p:pic>
        <p:nvPicPr>
          <p:cNvPr id="2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268760"/>
            <a:ext cx="646517" cy="907083"/>
          </a:xfrm>
          <a:prstGeom prst="rect">
            <a:avLst/>
          </a:prstGeom>
          <a:noFill/>
        </p:spPr>
      </p:pic>
      <p:pic>
        <p:nvPicPr>
          <p:cNvPr id="2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1763688" y="692696"/>
            <a:ext cx="646517" cy="907083"/>
          </a:xfrm>
          <a:prstGeom prst="rect">
            <a:avLst/>
          </a:prstGeom>
          <a:noFill/>
        </p:spPr>
      </p:pic>
      <p:pic>
        <p:nvPicPr>
          <p:cNvPr id="29"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16632"/>
            <a:ext cx="646517" cy="907083"/>
          </a:xfrm>
          <a:prstGeom prst="rect">
            <a:avLst/>
          </a:prstGeom>
          <a:noFill/>
        </p:spPr>
      </p:pic>
      <p:pic>
        <p:nvPicPr>
          <p:cNvPr id="30"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997491" y="620688"/>
            <a:ext cx="646517" cy="907083"/>
          </a:xfrm>
          <a:prstGeom prst="rect">
            <a:avLst/>
          </a:prstGeom>
          <a:noFill/>
        </p:spPr>
      </p:pic>
      <p:pic>
        <p:nvPicPr>
          <p:cNvPr id="31"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45653"/>
            <a:ext cx="646517" cy="907083"/>
          </a:xfrm>
          <a:prstGeom prst="rect">
            <a:avLst/>
          </a:prstGeom>
          <a:noFill/>
        </p:spPr>
      </p:pic>
      <p:pic>
        <p:nvPicPr>
          <p:cNvPr id="32"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268760"/>
            <a:ext cx="646517" cy="907083"/>
          </a:xfrm>
          <a:prstGeom prst="rect">
            <a:avLst/>
          </a:prstGeom>
          <a:noFill/>
        </p:spPr>
      </p:pic>
      <p:pic>
        <p:nvPicPr>
          <p:cNvPr id="33"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653675" y="1268760"/>
            <a:ext cx="646517" cy="907083"/>
          </a:xfrm>
          <a:prstGeom prst="rect">
            <a:avLst/>
          </a:prstGeom>
          <a:noFill/>
        </p:spPr>
      </p:pic>
      <p:pic>
        <p:nvPicPr>
          <p:cNvPr id="34"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268760"/>
            <a:ext cx="646517" cy="907083"/>
          </a:xfrm>
          <a:prstGeom prst="rect">
            <a:avLst/>
          </a:prstGeom>
          <a:noFill/>
        </p:spPr>
      </p:pic>
      <p:pic>
        <p:nvPicPr>
          <p:cNvPr id="35"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725683" y="116632"/>
            <a:ext cx="646517" cy="907083"/>
          </a:xfrm>
          <a:prstGeom prst="rect">
            <a:avLst/>
          </a:prstGeom>
          <a:noFill/>
        </p:spPr>
      </p:pic>
      <p:pic>
        <p:nvPicPr>
          <p:cNvPr id="36"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6229739" y="692696"/>
            <a:ext cx="646517" cy="907083"/>
          </a:xfrm>
          <a:prstGeom prst="rect">
            <a:avLst/>
          </a:prstGeom>
          <a:noFill/>
        </p:spPr>
      </p:pic>
      <p:pic>
        <p:nvPicPr>
          <p:cNvPr id="3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149619" y="692696"/>
            <a:ext cx="646517" cy="907083"/>
          </a:xfrm>
          <a:prstGeom prst="rect">
            <a:avLst/>
          </a:prstGeom>
          <a:noFill/>
        </p:spPr>
      </p:pic>
      <p:pic>
        <p:nvPicPr>
          <p:cNvPr id="3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45653"/>
            <a:ext cx="646517" cy="907083"/>
          </a:xfrm>
          <a:prstGeom prst="rect">
            <a:avLst/>
          </a:prstGeom>
          <a:noFill/>
        </p:spPr>
      </p:pic>
      <p:sp>
        <p:nvSpPr>
          <p:cNvPr id="39" name="Tekstvak 38"/>
          <p:cNvSpPr txBox="1"/>
          <p:nvPr/>
        </p:nvSpPr>
        <p:spPr>
          <a:xfrm>
            <a:off x="3851920" y="2595117"/>
            <a:ext cx="2880320" cy="923330"/>
          </a:xfrm>
          <a:prstGeom prst="rect">
            <a:avLst/>
          </a:prstGeom>
          <a:noFill/>
        </p:spPr>
        <p:txBody>
          <a:bodyPr wrap="square" rtlCol="0">
            <a:spAutoFit/>
          </a:bodyPr>
          <a:lstStyle/>
          <a:p>
            <a:pPr>
              <a:lnSpc>
                <a:spcPct val="150000"/>
              </a:lnSpc>
            </a:pPr>
            <a:r>
              <a:rPr lang="nl-NL" sz="3600" dirty="0">
                <a:latin typeface="+mn-lt"/>
              </a:rPr>
              <a:t>WAZ </a:t>
            </a:r>
            <a:r>
              <a:rPr lang="nl-NL" sz="1200" dirty="0">
                <a:latin typeface="+mn-lt"/>
              </a:rPr>
              <a:t>(13 gemeenten)</a:t>
            </a:r>
            <a:endParaRPr lang="nl-NL" sz="1200" dirty="0"/>
          </a:p>
        </p:txBody>
      </p:sp>
      <p:sp>
        <p:nvSpPr>
          <p:cNvPr id="43" name="Rechteraccolade 42"/>
          <p:cNvSpPr/>
          <p:nvPr/>
        </p:nvSpPr>
        <p:spPr>
          <a:xfrm rot="5400000">
            <a:off x="4247964" y="-55004"/>
            <a:ext cx="432048" cy="540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5" name="Rechteraccolade 44"/>
          <p:cNvSpPr/>
          <p:nvPr/>
        </p:nvSpPr>
        <p:spPr>
          <a:xfrm rot="16200000">
            <a:off x="4247964" y="80628"/>
            <a:ext cx="432048" cy="85689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cxnSp>
        <p:nvCxnSpPr>
          <p:cNvPr id="42" name="Rechte verbindingslijn 41"/>
          <p:cNvCxnSpPr/>
          <p:nvPr/>
        </p:nvCxnSpPr>
        <p:spPr>
          <a:xfrm flipV="1">
            <a:off x="4499992" y="3284984"/>
            <a:ext cx="0" cy="360040"/>
          </a:xfrm>
          <a:prstGeom prst="line">
            <a:avLst/>
          </a:prstGeom>
          <a:ln w="60325"/>
        </p:spPr>
        <p:style>
          <a:lnRef idx="1">
            <a:schemeClr val="accent1"/>
          </a:lnRef>
          <a:fillRef idx="0">
            <a:schemeClr val="accent1"/>
          </a:fillRef>
          <a:effectRef idx="0">
            <a:schemeClr val="accent1"/>
          </a:effectRef>
          <a:fontRef idx="minor">
            <a:schemeClr val="tx1"/>
          </a:fontRef>
        </p:style>
      </p:cxnSp>
      <p:sp>
        <p:nvSpPr>
          <p:cNvPr id="50" name="Tekstvak 49"/>
          <p:cNvSpPr txBox="1"/>
          <p:nvPr/>
        </p:nvSpPr>
        <p:spPr>
          <a:xfrm>
            <a:off x="4004320" y="3369766"/>
            <a:ext cx="2880320" cy="923330"/>
          </a:xfrm>
          <a:prstGeom prst="rect">
            <a:avLst/>
          </a:prstGeom>
          <a:noFill/>
        </p:spPr>
        <p:txBody>
          <a:bodyPr wrap="square" rtlCol="0">
            <a:spAutoFit/>
          </a:bodyPr>
          <a:lstStyle/>
          <a:p>
            <a:pPr>
              <a:lnSpc>
                <a:spcPct val="150000"/>
              </a:lnSpc>
            </a:pPr>
            <a:r>
              <a:rPr lang="nl-NL" sz="3600" dirty="0">
                <a:latin typeface="+mn-lt"/>
              </a:rPr>
              <a:t>ZSM </a:t>
            </a:r>
            <a:r>
              <a:rPr lang="nl-NL" sz="1200" dirty="0">
                <a:latin typeface="+mn-lt"/>
              </a:rPr>
              <a:t>(18 scholen)</a:t>
            </a:r>
            <a:endParaRPr lang="nl-NL"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el 2"/>
          <p:cNvSpPr>
            <a:spLocks noGrp="1"/>
          </p:cNvSpPr>
          <p:nvPr>
            <p:ph type="subTitle" idx="1"/>
          </p:nvPr>
        </p:nvSpPr>
        <p:spPr>
          <a:xfrm>
            <a:off x="6172200" y="6575962"/>
            <a:ext cx="2819400" cy="228600"/>
          </a:xfrm>
        </p:spPr>
        <p:txBody>
          <a:bodyPr>
            <a:normAutofit/>
          </a:bodyPr>
          <a:lstStyle/>
          <a:p>
            <a:r>
              <a:rPr lang="nl-NL" sz="700" cap="all" dirty="0">
                <a:solidFill>
                  <a:schemeClr val="tx1"/>
                </a:solidFill>
                <a:latin typeface="Arial"/>
                <a:cs typeface="Arial"/>
              </a:rPr>
              <a:t>Ontwerp en illustratie: </a:t>
            </a:r>
            <a:r>
              <a:rPr lang="nl-NL" sz="700" cap="all" dirty="0" err="1">
                <a:solidFill>
                  <a:schemeClr val="tx1"/>
                </a:solidFill>
                <a:latin typeface="Arial"/>
                <a:cs typeface="Arial"/>
              </a:rPr>
              <a:t>Meine</a:t>
            </a:r>
            <a:r>
              <a:rPr lang="nl-NL" sz="700" cap="all" dirty="0">
                <a:solidFill>
                  <a:schemeClr val="tx1"/>
                </a:solidFill>
                <a:latin typeface="Arial"/>
                <a:cs typeface="Arial"/>
              </a:rPr>
              <a:t> Steenbakkers</a:t>
            </a:r>
          </a:p>
        </p:txBody>
      </p:sp>
      <p:pic>
        <p:nvPicPr>
          <p:cNvPr id="4" name="Afbeelding 3" descr="Hand_mail.psd"/>
          <p:cNvPicPr>
            <a:picLocks noChangeAspect="1"/>
          </p:cNvPicPr>
          <p:nvPr/>
        </p:nvPicPr>
        <p:blipFill>
          <a:blip r:embed="rId2" cstate="print"/>
          <a:stretch>
            <a:fillRect/>
          </a:stretch>
        </p:blipFill>
        <p:spPr>
          <a:xfrm>
            <a:off x="8763000" y="6553200"/>
            <a:ext cx="304800" cy="251362"/>
          </a:xfrm>
          <a:prstGeom prst="rect">
            <a:avLst/>
          </a:prstGeom>
        </p:spPr>
      </p:pic>
      <p:pic>
        <p:nvPicPr>
          <p:cNvPr id="5" name="Afbeelding 4" descr="IG_7_Zeeland_2015.jpg"/>
          <p:cNvPicPr>
            <a:picLocks noChangeAspect="1"/>
          </p:cNvPicPr>
          <p:nvPr/>
        </p:nvPicPr>
        <p:blipFill>
          <a:blip r:embed="rId3" cstate="print"/>
          <a:stretch>
            <a:fillRect/>
          </a:stretch>
        </p:blipFill>
        <p:spPr>
          <a:xfrm>
            <a:off x="0" y="0"/>
            <a:ext cx="9144000" cy="646586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descr="https://www.pinterest.com/offsite/?token=283-483&amp;url=https%3A%2F%2Fs-media-cache-ak0.pinimg.com%2Foriginals%2F97%2Fb8%2Fc5%2F97b8c5fd8600708c0dfe4be103bceaa3.jpg&amp;pin=517773288386116580"/>
          <p:cNvSpPr>
            <a:spLocks noChangeAspect="1" noChangeArrowheads="1"/>
          </p:cNvSpPr>
          <p:nvPr/>
        </p:nvSpPr>
        <p:spPr bwMode="auto">
          <a:xfrm>
            <a:off x="7092280" y="126876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427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4581128"/>
            <a:ext cx="936104" cy="910804"/>
          </a:xfrm>
          <a:prstGeom prst="rect">
            <a:avLst/>
          </a:prstGeom>
          <a:noFill/>
        </p:spPr>
      </p:pic>
      <p:pic>
        <p:nvPicPr>
          <p:cNvPr id="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4653136"/>
            <a:ext cx="936104" cy="910804"/>
          </a:xfrm>
          <a:prstGeom prst="rect">
            <a:avLst/>
          </a:prstGeom>
          <a:noFill/>
        </p:spPr>
      </p:pic>
      <p:pic>
        <p:nvPicPr>
          <p:cNvPr id="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4653136"/>
            <a:ext cx="936104" cy="910804"/>
          </a:xfrm>
          <a:prstGeom prst="rect">
            <a:avLst/>
          </a:prstGeom>
          <a:noFill/>
        </p:spPr>
      </p:pic>
      <p:pic>
        <p:nvPicPr>
          <p:cNvPr id="1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4725144"/>
            <a:ext cx="936104" cy="910804"/>
          </a:xfrm>
          <a:prstGeom prst="rect">
            <a:avLst/>
          </a:prstGeom>
          <a:noFill/>
        </p:spPr>
      </p:pic>
      <p:pic>
        <p:nvPicPr>
          <p:cNvPr id="1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4653136"/>
            <a:ext cx="936104" cy="910804"/>
          </a:xfrm>
          <a:prstGeom prst="rect">
            <a:avLst/>
          </a:prstGeom>
          <a:noFill/>
        </p:spPr>
      </p:pic>
      <p:pic>
        <p:nvPicPr>
          <p:cNvPr id="1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4653136"/>
            <a:ext cx="936104" cy="910804"/>
          </a:xfrm>
          <a:prstGeom prst="rect">
            <a:avLst/>
          </a:prstGeom>
          <a:noFill/>
        </p:spPr>
      </p:pic>
      <p:pic>
        <p:nvPicPr>
          <p:cNvPr id="1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4653136"/>
            <a:ext cx="936104" cy="910804"/>
          </a:xfrm>
          <a:prstGeom prst="rect">
            <a:avLst/>
          </a:prstGeom>
          <a:noFill/>
        </p:spPr>
      </p:pic>
      <p:pic>
        <p:nvPicPr>
          <p:cNvPr id="1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5445224"/>
            <a:ext cx="936104" cy="910804"/>
          </a:xfrm>
          <a:prstGeom prst="rect">
            <a:avLst/>
          </a:prstGeom>
          <a:noFill/>
        </p:spPr>
      </p:pic>
      <p:pic>
        <p:nvPicPr>
          <p:cNvPr id="15"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5445224"/>
            <a:ext cx="936104" cy="910804"/>
          </a:xfrm>
          <a:prstGeom prst="rect">
            <a:avLst/>
          </a:prstGeom>
          <a:noFill/>
        </p:spPr>
      </p:pic>
      <p:pic>
        <p:nvPicPr>
          <p:cNvPr id="1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5445224"/>
            <a:ext cx="936104" cy="910804"/>
          </a:xfrm>
          <a:prstGeom prst="rect">
            <a:avLst/>
          </a:prstGeom>
          <a:noFill/>
        </p:spPr>
      </p:pic>
      <p:pic>
        <p:nvPicPr>
          <p:cNvPr id="17"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5470524"/>
            <a:ext cx="936104" cy="910804"/>
          </a:xfrm>
          <a:prstGeom prst="rect">
            <a:avLst/>
          </a:prstGeom>
          <a:noFill/>
        </p:spPr>
      </p:pic>
      <p:pic>
        <p:nvPicPr>
          <p:cNvPr id="1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940152" y="5445224"/>
            <a:ext cx="936104" cy="910804"/>
          </a:xfrm>
          <a:prstGeom prst="rect">
            <a:avLst/>
          </a:prstGeom>
          <a:noFill/>
        </p:spPr>
      </p:pic>
      <p:pic>
        <p:nvPicPr>
          <p:cNvPr id="1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5470524"/>
            <a:ext cx="936104" cy="910804"/>
          </a:xfrm>
          <a:prstGeom prst="rect">
            <a:avLst/>
          </a:prstGeom>
          <a:noFill/>
        </p:spPr>
      </p:pic>
      <p:pic>
        <p:nvPicPr>
          <p:cNvPr id="2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5470524"/>
            <a:ext cx="936104" cy="910804"/>
          </a:xfrm>
          <a:prstGeom prst="rect">
            <a:avLst/>
          </a:prstGeom>
          <a:noFill/>
        </p:spPr>
      </p:pic>
      <p:pic>
        <p:nvPicPr>
          <p:cNvPr id="2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5470524"/>
            <a:ext cx="936104" cy="910804"/>
          </a:xfrm>
          <a:prstGeom prst="rect">
            <a:avLst/>
          </a:prstGeom>
          <a:noFill/>
        </p:spPr>
      </p:pic>
      <p:pic>
        <p:nvPicPr>
          <p:cNvPr id="2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4653136"/>
            <a:ext cx="936104" cy="910804"/>
          </a:xfrm>
          <a:prstGeom prst="rect">
            <a:avLst/>
          </a:prstGeom>
          <a:noFill/>
        </p:spPr>
      </p:pic>
      <p:pic>
        <p:nvPicPr>
          <p:cNvPr id="2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4606428"/>
            <a:ext cx="936104" cy="910804"/>
          </a:xfrm>
          <a:prstGeom prst="rect">
            <a:avLst/>
          </a:prstGeom>
          <a:noFill/>
        </p:spPr>
      </p:pic>
      <p:pic>
        <p:nvPicPr>
          <p:cNvPr id="2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5470524"/>
            <a:ext cx="936104" cy="910804"/>
          </a:xfrm>
          <a:prstGeom prst="rect">
            <a:avLst/>
          </a:prstGeom>
          <a:noFill/>
        </p:spPr>
      </p:pic>
      <p:pic>
        <p:nvPicPr>
          <p:cNvPr id="54278" name="Picture 6" descr="http://www.clker.com/cliparts/6/a/a/d/119543679619855712johnny_automatic_Independence_Hall.svg.hi.png">
            <a:hlinkClick r:id="rId4"/>
          </p:cNvPr>
          <p:cNvPicPr>
            <a:picLocks noChangeAspect="1" noChangeArrowheads="1"/>
          </p:cNvPicPr>
          <p:nvPr/>
        </p:nvPicPr>
        <p:blipFill>
          <a:blip r:embed="rId5" cstate="print"/>
          <a:srcRect/>
          <a:stretch>
            <a:fillRect/>
          </a:stretch>
        </p:blipFill>
        <p:spPr bwMode="auto">
          <a:xfrm>
            <a:off x="2915816" y="764704"/>
            <a:ext cx="564555" cy="792088"/>
          </a:xfrm>
          <a:prstGeom prst="rect">
            <a:avLst/>
          </a:prstGeom>
          <a:noFill/>
        </p:spPr>
      </p:pic>
      <p:pic>
        <p:nvPicPr>
          <p:cNvPr id="2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268760"/>
            <a:ext cx="646517" cy="907083"/>
          </a:xfrm>
          <a:prstGeom prst="rect">
            <a:avLst/>
          </a:prstGeom>
          <a:noFill/>
        </p:spPr>
      </p:pic>
      <p:pic>
        <p:nvPicPr>
          <p:cNvPr id="2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1763688" y="692696"/>
            <a:ext cx="646517" cy="907083"/>
          </a:xfrm>
          <a:prstGeom prst="rect">
            <a:avLst/>
          </a:prstGeom>
          <a:noFill/>
        </p:spPr>
      </p:pic>
      <p:pic>
        <p:nvPicPr>
          <p:cNvPr id="29"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16632"/>
            <a:ext cx="646517" cy="907083"/>
          </a:xfrm>
          <a:prstGeom prst="rect">
            <a:avLst/>
          </a:prstGeom>
          <a:noFill/>
        </p:spPr>
      </p:pic>
      <p:pic>
        <p:nvPicPr>
          <p:cNvPr id="30"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997491" y="620688"/>
            <a:ext cx="646517" cy="907083"/>
          </a:xfrm>
          <a:prstGeom prst="rect">
            <a:avLst/>
          </a:prstGeom>
          <a:noFill/>
        </p:spPr>
      </p:pic>
      <p:pic>
        <p:nvPicPr>
          <p:cNvPr id="31"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45653"/>
            <a:ext cx="646517" cy="907083"/>
          </a:xfrm>
          <a:prstGeom prst="rect">
            <a:avLst/>
          </a:prstGeom>
          <a:noFill/>
        </p:spPr>
      </p:pic>
      <p:pic>
        <p:nvPicPr>
          <p:cNvPr id="32"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268760"/>
            <a:ext cx="646517" cy="907083"/>
          </a:xfrm>
          <a:prstGeom prst="rect">
            <a:avLst/>
          </a:prstGeom>
          <a:noFill/>
        </p:spPr>
      </p:pic>
      <p:pic>
        <p:nvPicPr>
          <p:cNvPr id="33"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653675" y="1268760"/>
            <a:ext cx="646517" cy="907083"/>
          </a:xfrm>
          <a:prstGeom prst="rect">
            <a:avLst/>
          </a:prstGeom>
          <a:noFill/>
        </p:spPr>
      </p:pic>
      <p:pic>
        <p:nvPicPr>
          <p:cNvPr id="34"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268760"/>
            <a:ext cx="646517" cy="907083"/>
          </a:xfrm>
          <a:prstGeom prst="rect">
            <a:avLst/>
          </a:prstGeom>
          <a:noFill/>
        </p:spPr>
      </p:pic>
      <p:pic>
        <p:nvPicPr>
          <p:cNvPr id="35"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725683" y="116632"/>
            <a:ext cx="646517" cy="907083"/>
          </a:xfrm>
          <a:prstGeom prst="rect">
            <a:avLst/>
          </a:prstGeom>
          <a:noFill/>
        </p:spPr>
      </p:pic>
      <p:pic>
        <p:nvPicPr>
          <p:cNvPr id="36"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6229739" y="692696"/>
            <a:ext cx="646517" cy="907083"/>
          </a:xfrm>
          <a:prstGeom prst="rect">
            <a:avLst/>
          </a:prstGeom>
          <a:noFill/>
        </p:spPr>
      </p:pic>
      <p:pic>
        <p:nvPicPr>
          <p:cNvPr id="3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149619" y="692696"/>
            <a:ext cx="646517" cy="907083"/>
          </a:xfrm>
          <a:prstGeom prst="rect">
            <a:avLst/>
          </a:prstGeom>
          <a:noFill/>
        </p:spPr>
      </p:pic>
      <p:pic>
        <p:nvPicPr>
          <p:cNvPr id="3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45653"/>
            <a:ext cx="646517" cy="907083"/>
          </a:xfrm>
          <a:prstGeom prst="rect">
            <a:avLst/>
          </a:prstGeom>
          <a:noFill/>
        </p:spPr>
      </p:pic>
      <p:sp>
        <p:nvSpPr>
          <p:cNvPr id="39" name="Tekstvak 38"/>
          <p:cNvSpPr txBox="1"/>
          <p:nvPr/>
        </p:nvSpPr>
        <p:spPr>
          <a:xfrm>
            <a:off x="3851920" y="2595117"/>
            <a:ext cx="1224136" cy="833883"/>
          </a:xfrm>
          <a:prstGeom prst="rect">
            <a:avLst/>
          </a:prstGeom>
          <a:noFill/>
        </p:spPr>
        <p:txBody>
          <a:bodyPr wrap="square" rtlCol="0">
            <a:spAutoFit/>
          </a:bodyPr>
          <a:lstStyle/>
          <a:p>
            <a:pPr>
              <a:lnSpc>
                <a:spcPct val="150000"/>
              </a:lnSpc>
            </a:pPr>
            <a:r>
              <a:rPr lang="nl-NL" sz="3600" dirty="0">
                <a:latin typeface="+mn-lt"/>
              </a:rPr>
              <a:t>WAZ</a:t>
            </a:r>
            <a:endParaRPr lang="nl-NL" sz="3600" dirty="0"/>
          </a:p>
        </p:txBody>
      </p:sp>
      <p:sp>
        <p:nvSpPr>
          <p:cNvPr id="40" name="Tekstvak 39"/>
          <p:cNvSpPr txBox="1"/>
          <p:nvPr/>
        </p:nvSpPr>
        <p:spPr>
          <a:xfrm>
            <a:off x="3923928" y="3315197"/>
            <a:ext cx="1224136" cy="833883"/>
          </a:xfrm>
          <a:prstGeom prst="rect">
            <a:avLst/>
          </a:prstGeom>
          <a:noFill/>
        </p:spPr>
        <p:txBody>
          <a:bodyPr wrap="square" rtlCol="0">
            <a:spAutoFit/>
          </a:bodyPr>
          <a:lstStyle/>
          <a:p>
            <a:pPr>
              <a:lnSpc>
                <a:spcPct val="150000"/>
              </a:lnSpc>
            </a:pPr>
            <a:r>
              <a:rPr lang="nl-NL" sz="3600" dirty="0">
                <a:latin typeface="+mn-lt"/>
              </a:rPr>
              <a:t>ZSM</a:t>
            </a:r>
            <a:endParaRPr lang="nl-NL" sz="3600" dirty="0"/>
          </a:p>
        </p:txBody>
      </p:sp>
      <p:sp>
        <p:nvSpPr>
          <p:cNvPr id="41" name="Rechteraccolade 40"/>
          <p:cNvSpPr/>
          <p:nvPr/>
        </p:nvSpPr>
        <p:spPr>
          <a:xfrm>
            <a:off x="5076056" y="3068960"/>
            <a:ext cx="432048" cy="6840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3" name="Rechteraccolade 42"/>
          <p:cNvSpPr/>
          <p:nvPr/>
        </p:nvSpPr>
        <p:spPr>
          <a:xfrm rot="5400000">
            <a:off x="4247964" y="-55004"/>
            <a:ext cx="432048" cy="540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5" name="Rechteraccolade 44"/>
          <p:cNvSpPr/>
          <p:nvPr/>
        </p:nvSpPr>
        <p:spPr>
          <a:xfrm rot="16200000">
            <a:off x="4247964" y="80628"/>
            <a:ext cx="432048" cy="85689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cxnSp>
        <p:nvCxnSpPr>
          <p:cNvPr id="42" name="Rechte verbindingslijn 41"/>
          <p:cNvCxnSpPr/>
          <p:nvPr/>
        </p:nvCxnSpPr>
        <p:spPr>
          <a:xfrm flipV="1">
            <a:off x="4499992" y="3284984"/>
            <a:ext cx="0" cy="360040"/>
          </a:xfrm>
          <a:prstGeom prst="line">
            <a:avLst/>
          </a:prstGeom>
          <a:ln w="60325"/>
        </p:spPr>
        <p:style>
          <a:lnRef idx="1">
            <a:schemeClr val="accent1"/>
          </a:lnRef>
          <a:fillRef idx="0">
            <a:schemeClr val="accent1"/>
          </a:fillRef>
          <a:effectRef idx="0">
            <a:schemeClr val="accent1"/>
          </a:effectRef>
          <a:fontRef idx="minor">
            <a:schemeClr val="tx1"/>
          </a:fontRef>
        </p:style>
      </p:cxnSp>
      <p:sp>
        <p:nvSpPr>
          <p:cNvPr id="44" name="Tekstvak 43"/>
          <p:cNvSpPr txBox="1"/>
          <p:nvPr/>
        </p:nvSpPr>
        <p:spPr>
          <a:xfrm>
            <a:off x="5580112" y="3140968"/>
            <a:ext cx="1584176" cy="421847"/>
          </a:xfrm>
          <a:prstGeom prst="rect">
            <a:avLst/>
          </a:prstGeom>
          <a:noFill/>
        </p:spPr>
        <p:txBody>
          <a:bodyPr wrap="square" rtlCol="0">
            <a:spAutoFit/>
          </a:bodyPr>
          <a:lstStyle/>
          <a:p>
            <a:pPr>
              <a:lnSpc>
                <a:spcPct val="150000"/>
              </a:lnSpc>
            </a:pPr>
            <a:r>
              <a:rPr lang="nl-NL" sz="1600" dirty="0">
                <a:latin typeface="+mn-lt"/>
              </a:rPr>
              <a:t>Werkagenda</a:t>
            </a:r>
            <a:endParaRPr lang="nl-NL"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827584" y="836712"/>
            <a:ext cx="7560840" cy="6509474"/>
          </a:xfrm>
          <a:prstGeom prst="rect">
            <a:avLst/>
          </a:prstGeom>
          <a:noFill/>
        </p:spPr>
        <p:txBody>
          <a:bodyPr wrap="square" rtlCol="0">
            <a:spAutoFit/>
          </a:bodyPr>
          <a:lstStyle/>
          <a:p>
            <a:pPr>
              <a:lnSpc>
                <a:spcPct val="150000"/>
              </a:lnSpc>
            </a:pPr>
            <a:r>
              <a:rPr lang="nl-NL" b="1" dirty="0">
                <a:latin typeface="+mn-lt"/>
              </a:rPr>
              <a:t>Sociale Innovatie (ESF-SITS)</a:t>
            </a:r>
          </a:p>
          <a:p>
            <a:pPr>
              <a:lnSpc>
                <a:spcPct val="150000"/>
              </a:lnSpc>
            </a:pPr>
            <a:endParaRPr lang="nl-NL" b="1" dirty="0">
              <a:latin typeface="+mn-lt"/>
            </a:endParaRPr>
          </a:p>
          <a:p>
            <a:pPr>
              <a:lnSpc>
                <a:spcPct val="150000"/>
              </a:lnSpc>
            </a:pPr>
            <a:r>
              <a:rPr lang="nl-NL" sz="1600" dirty="0">
                <a:latin typeface="+mn-lt"/>
              </a:rPr>
              <a:t>De doelstelling van de Zeeuwse aanvraag Sociale Innovatie is om een werkwijze te ontwikkelen waarbij de kennis, structuren en netwerken vanuit het onderwijs, het sociale domein en werkgevers gebundeld worden. Binnen de aanvraag wordt de samenwerking geïntensiveerd langs de lijn van een viertal activiteiten:</a:t>
            </a:r>
          </a:p>
          <a:p>
            <a:pPr>
              <a:lnSpc>
                <a:spcPct val="150000"/>
              </a:lnSpc>
            </a:pPr>
            <a:r>
              <a:rPr lang="nl-NL" sz="1600" dirty="0">
                <a:latin typeface="+mn-lt"/>
              </a:rPr>
              <a:t> </a:t>
            </a:r>
          </a:p>
          <a:p>
            <a:pPr marL="342900" lvl="0" indent="-342900">
              <a:lnSpc>
                <a:spcPct val="150000"/>
              </a:lnSpc>
              <a:buAutoNum type="arabicPeriod"/>
            </a:pPr>
            <a:r>
              <a:rPr lang="nl-NL" sz="1600" dirty="0">
                <a:latin typeface="+mn-lt"/>
              </a:rPr>
              <a:t>Ontwikkelen methodiek voor kennisoverdracht t.a.v. </a:t>
            </a:r>
            <a:r>
              <a:rPr lang="nl-NL" sz="1600" dirty="0" err="1">
                <a:latin typeface="+mn-lt"/>
              </a:rPr>
              <a:t>arbeidstoeleiding</a:t>
            </a:r>
            <a:r>
              <a:rPr lang="nl-NL" sz="1600" dirty="0">
                <a:latin typeface="+mn-lt"/>
              </a:rPr>
              <a:t> van kwetsbare jongeren, inclusief inzet van zgn. </a:t>
            </a:r>
            <a:r>
              <a:rPr lang="nl-NL" sz="1600" dirty="0" err="1">
                <a:latin typeface="+mn-lt"/>
              </a:rPr>
              <a:t>Werkhunters</a:t>
            </a:r>
            <a:r>
              <a:rPr lang="nl-NL" sz="1600" dirty="0">
                <a:latin typeface="+mn-lt"/>
              </a:rPr>
              <a:t> en de ontwikkeling van een Werkregister.</a:t>
            </a:r>
          </a:p>
          <a:p>
            <a:pPr marL="342900" lvl="0" indent="-342900">
              <a:lnSpc>
                <a:spcPct val="150000"/>
              </a:lnSpc>
              <a:buAutoNum type="arabicPeriod"/>
            </a:pPr>
            <a:r>
              <a:rPr lang="nl-NL" sz="1600" dirty="0">
                <a:latin typeface="+mn-lt"/>
              </a:rPr>
              <a:t>Organiseren samenwerking </a:t>
            </a:r>
            <a:r>
              <a:rPr lang="nl-NL" sz="1600" dirty="0" err="1">
                <a:latin typeface="+mn-lt"/>
              </a:rPr>
              <a:t>jobhunters</a:t>
            </a:r>
            <a:r>
              <a:rPr lang="nl-NL" sz="1600" dirty="0">
                <a:latin typeface="+mn-lt"/>
              </a:rPr>
              <a:t>, stagebegeleiders en werkgevers.</a:t>
            </a:r>
          </a:p>
          <a:p>
            <a:pPr marL="342900" lvl="0" indent="-342900">
              <a:lnSpc>
                <a:spcPct val="150000"/>
              </a:lnSpc>
              <a:buAutoNum type="arabicPeriod"/>
            </a:pPr>
            <a:r>
              <a:rPr lang="nl-NL" sz="1600" dirty="0">
                <a:latin typeface="+mn-lt"/>
              </a:rPr>
              <a:t>Afstemming instrumentarium inschatting arbeidsvermogen en loonwaardebepaling.</a:t>
            </a:r>
          </a:p>
          <a:p>
            <a:pPr marL="342900" lvl="0" indent="-342900">
              <a:lnSpc>
                <a:spcPct val="150000"/>
              </a:lnSpc>
              <a:buAutoNum type="arabicPeriod"/>
            </a:pPr>
            <a:r>
              <a:rPr lang="nl-NL" sz="1600" dirty="0">
                <a:latin typeface="+mn-lt"/>
              </a:rPr>
              <a:t>Ontwikkeling overzicht re-integratie instrumentarium voor werkgevers.</a:t>
            </a:r>
          </a:p>
          <a:p>
            <a:pPr marL="342900" indent="-342900">
              <a:lnSpc>
                <a:spcPct val="150000"/>
              </a:lnSpc>
            </a:pPr>
            <a:endParaRPr lang="nl-NL" dirty="0">
              <a:latin typeface="+mn-lt"/>
            </a:endParaRPr>
          </a:p>
          <a:p>
            <a:pPr>
              <a:lnSpc>
                <a:spcPct val="150000"/>
              </a:lnSpc>
              <a:buFont typeface="Wingdings" pitchFamily="2" charset="2"/>
              <a:buChar char="§"/>
            </a:pPr>
            <a:endParaRPr lang="nl-NL" dirty="0">
              <a:latin typeface="+mn-lt"/>
            </a:endParaRPr>
          </a:p>
          <a:p>
            <a:pPr>
              <a:lnSpc>
                <a:spcPct val="150000"/>
              </a:lnSpc>
              <a:buFont typeface="Wingdings" pitchFamily="2" charset="2"/>
              <a:buChar char="§"/>
            </a:pPr>
            <a:endParaRPr lang="nl-NL" dirty="0">
              <a:latin typeface="+mn-lt"/>
            </a:endParaRPr>
          </a:p>
          <a:p>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ww.vlaggen.fiberworld.nl/zeeland.gi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467544" y="716023"/>
            <a:ext cx="1224136" cy="1200809"/>
          </a:xfrm>
          <a:prstGeom prst="rect">
            <a:avLst/>
          </a:prstGeom>
          <a:noFill/>
        </p:spPr>
      </p:pic>
      <p:sp>
        <p:nvSpPr>
          <p:cNvPr id="5" name="Rechthoek 4"/>
          <p:cNvSpPr/>
          <p:nvPr/>
        </p:nvSpPr>
        <p:spPr>
          <a:xfrm>
            <a:off x="611560" y="2780928"/>
            <a:ext cx="2664296" cy="648072"/>
          </a:xfrm>
          <a:prstGeom prst="rect">
            <a:avLst/>
          </a:prstGeom>
          <a:solidFill>
            <a:schemeClr val="accent3">
              <a:lumMod val="60000"/>
              <a:lumOff val="4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p:cNvSpPr txBox="1"/>
          <p:nvPr/>
        </p:nvSpPr>
        <p:spPr>
          <a:xfrm>
            <a:off x="899592" y="2370366"/>
            <a:ext cx="5184576" cy="307777"/>
          </a:xfrm>
          <a:prstGeom prst="rect">
            <a:avLst/>
          </a:prstGeom>
          <a:noFill/>
        </p:spPr>
        <p:txBody>
          <a:bodyPr wrap="square" rtlCol="0">
            <a:spAutoFit/>
          </a:bodyPr>
          <a:lstStyle/>
          <a:p>
            <a:r>
              <a:rPr lang="nl-NL" sz="1400" dirty="0"/>
              <a:t>Methodiekontwikkeling onderwijs en gemeenten</a:t>
            </a:r>
          </a:p>
        </p:txBody>
      </p:sp>
      <p:sp>
        <p:nvSpPr>
          <p:cNvPr id="10" name="Rechthoek 9"/>
          <p:cNvSpPr/>
          <p:nvPr/>
        </p:nvSpPr>
        <p:spPr>
          <a:xfrm>
            <a:off x="611560" y="4221088"/>
            <a:ext cx="2664296" cy="648072"/>
          </a:xfrm>
          <a:prstGeom prst="rect">
            <a:avLst/>
          </a:prstGeom>
          <a:solidFill>
            <a:schemeClr val="accent1">
              <a:lumMod val="60000"/>
              <a:lumOff val="4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611560" y="3501008"/>
            <a:ext cx="2664296" cy="648072"/>
          </a:xfrm>
          <a:prstGeom prst="rect">
            <a:avLst/>
          </a:prstGeom>
          <a:solidFill>
            <a:schemeClr val="accent2">
              <a:lumMod val="60000"/>
              <a:lumOff val="4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p:nvSpPr>
        <p:spPr>
          <a:xfrm>
            <a:off x="1187624" y="3645024"/>
            <a:ext cx="1872208" cy="276999"/>
          </a:xfrm>
          <a:prstGeom prst="rect">
            <a:avLst/>
          </a:prstGeom>
          <a:noFill/>
        </p:spPr>
        <p:txBody>
          <a:bodyPr wrap="square" rtlCol="0">
            <a:spAutoFit/>
          </a:bodyPr>
          <a:lstStyle/>
          <a:p>
            <a:r>
              <a:rPr lang="nl-NL" sz="1200" dirty="0" err="1"/>
              <a:t>Zeeuws-Vlaanderen</a:t>
            </a:r>
            <a:endParaRPr lang="nl-NL" sz="1200" dirty="0"/>
          </a:p>
        </p:txBody>
      </p:sp>
      <p:sp>
        <p:nvSpPr>
          <p:cNvPr id="14" name="Tekstvak 13"/>
          <p:cNvSpPr txBox="1"/>
          <p:nvPr/>
        </p:nvSpPr>
        <p:spPr>
          <a:xfrm>
            <a:off x="1187624" y="4437112"/>
            <a:ext cx="1800200" cy="288032"/>
          </a:xfrm>
          <a:prstGeom prst="rect">
            <a:avLst/>
          </a:prstGeom>
          <a:noFill/>
        </p:spPr>
        <p:txBody>
          <a:bodyPr wrap="square" rtlCol="0">
            <a:spAutoFit/>
          </a:bodyPr>
          <a:lstStyle/>
          <a:p>
            <a:r>
              <a:rPr lang="nl-NL" sz="1200" dirty="0" err="1"/>
              <a:t>Oosterschelderegio</a:t>
            </a:r>
            <a:endParaRPr lang="nl-NL" sz="1200" dirty="0"/>
          </a:p>
        </p:txBody>
      </p:sp>
      <p:sp>
        <p:nvSpPr>
          <p:cNvPr id="15" name="Rechthoek 14"/>
          <p:cNvSpPr/>
          <p:nvPr/>
        </p:nvSpPr>
        <p:spPr>
          <a:xfrm>
            <a:off x="3419872" y="2780928"/>
            <a:ext cx="2232248" cy="2088232"/>
          </a:xfrm>
          <a:prstGeom prst="rect">
            <a:avLst/>
          </a:prstGeom>
          <a:solidFill>
            <a:schemeClr val="accent4">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p:cNvSpPr/>
          <p:nvPr/>
        </p:nvSpPr>
        <p:spPr>
          <a:xfrm>
            <a:off x="5796136" y="2780928"/>
            <a:ext cx="2232248" cy="720080"/>
          </a:xfrm>
          <a:prstGeom prst="rect">
            <a:avLst/>
          </a:prstGeom>
          <a:solidFill>
            <a:schemeClr val="accent4">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p:cNvSpPr/>
          <p:nvPr/>
        </p:nvSpPr>
        <p:spPr>
          <a:xfrm>
            <a:off x="5796136" y="3501008"/>
            <a:ext cx="2232248" cy="648072"/>
          </a:xfrm>
          <a:prstGeom prst="rect">
            <a:avLst/>
          </a:prstGeom>
          <a:solidFill>
            <a:schemeClr val="accent4">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p:cNvSpPr/>
          <p:nvPr/>
        </p:nvSpPr>
        <p:spPr>
          <a:xfrm>
            <a:off x="5796136" y="4149080"/>
            <a:ext cx="2232248" cy="720080"/>
          </a:xfrm>
          <a:prstGeom prst="rect">
            <a:avLst/>
          </a:prstGeom>
          <a:solidFill>
            <a:schemeClr val="accent4">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Tekstvak 20"/>
          <p:cNvSpPr txBox="1"/>
          <p:nvPr/>
        </p:nvSpPr>
        <p:spPr>
          <a:xfrm>
            <a:off x="6084168" y="2348880"/>
            <a:ext cx="5184576" cy="307777"/>
          </a:xfrm>
          <a:prstGeom prst="rect">
            <a:avLst/>
          </a:prstGeom>
          <a:noFill/>
        </p:spPr>
        <p:txBody>
          <a:bodyPr wrap="square" rtlCol="0">
            <a:spAutoFit/>
          </a:bodyPr>
          <a:lstStyle/>
          <a:p>
            <a:r>
              <a:rPr lang="nl-NL" sz="1400" dirty="0"/>
              <a:t>Realisatie/uitvoering</a:t>
            </a:r>
          </a:p>
        </p:txBody>
      </p:sp>
      <p:sp>
        <p:nvSpPr>
          <p:cNvPr id="22" name="Tekstvak 21"/>
          <p:cNvSpPr txBox="1"/>
          <p:nvPr/>
        </p:nvSpPr>
        <p:spPr>
          <a:xfrm>
            <a:off x="6156176" y="3068960"/>
            <a:ext cx="5184576" cy="276999"/>
          </a:xfrm>
          <a:prstGeom prst="rect">
            <a:avLst/>
          </a:prstGeom>
          <a:noFill/>
        </p:spPr>
        <p:txBody>
          <a:bodyPr wrap="square" rtlCol="0">
            <a:spAutoFit/>
          </a:bodyPr>
          <a:lstStyle/>
          <a:p>
            <a:r>
              <a:rPr lang="nl-NL" sz="1200" dirty="0"/>
              <a:t>Walcheren</a:t>
            </a:r>
          </a:p>
        </p:txBody>
      </p:sp>
      <p:sp>
        <p:nvSpPr>
          <p:cNvPr id="23" name="Tekstvak 22"/>
          <p:cNvSpPr txBox="1"/>
          <p:nvPr/>
        </p:nvSpPr>
        <p:spPr>
          <a:xfrm>
            <a:off x="1259632" y="3007985"/>
            <a:ext cx="1584176" cy="276999"/>
          </a:xfrm>
          <a:prstGeom prst="rect">
            <a:avLst/>
          </a:prstGeom>
          <a:noFill/>
        </p:spPr>
        <p:txBody>
          <a:bodyPr wrap="square" rtlCol="0">
            <a:spAutoFit/>
          </a:bodyPr>
          <a:lstStyle/>
          <a:p>
            <a:r>
              <a:rPr lang="nl-NL" sz="1200" dirty="0"/>
              <a:t>Walcheren</a:t>
            </a:r>
          </a:p>
        </p:txBody>
      </p:sp>
      <p:sp>
        <p:nvSpPr>
          <p:cNvPr id="24" name="Tekstvak 23"/>
          <p:cNvSpPr txBox="1"/>
          <p:nvPr/>
        </p:nvSpPr>
        <p:spPr>
          <a:xfrm>
            <a:off x="6084168" y="3728065"/>
            <a:ext cx="5184576" cy="276999"/>
          </a:xfrm>
          <a:prstGeom prst="rect">
            <a:avLst/>
          </a:prstGeom>
          <a:noFill/>
        </p:spPr>
        <p:txBody>
          <a:bodyPr wrap="square" rtlCol="0">
            <a:spAutoFit/>
          </a:bodyPr>
          <a:lstStyle/>
          <a:p>
            <a:r>
              <a:rPr lang="nl-NL" sz="1200" dirty="0" err="1"/>
              <a:t>Zeeuws-Vlaanderen</a:t>
            </a:r>
            <a:endParaRPr lang="nl-NL" sz="1200" dirty="0"/>
          </a:p>
        </p:txBody>
      </p:sp>
      <p:sp>
        <p:nvSpPr>
          <p:cNvPr id="25" name="Tekstvak 24"/>
          <p:cNvSpPr txBox="1"/>
          <p:nvPr/>
        </p:nvSpPr>
        <p:spPr>
          <a:xfrm>
            <a:off x="6084168" y="4376137"/>
            <a:ext cx="5184576" cy="276999"/>
          </a:xfrm>
          <a:prstGeom prst="rect">
            <a:avLst/>
          </a:prstGeom>
          <a:noFill/>
        </p:spPr>
        <p:txBody>
          <a:bodyPr wrap="square" rtlCol="0">
            <a:spAutoFit/>
          </a:bodyPr>
          <a:lstStyle/>
          <a:p>
            <a:r>
              <a:rPr lang="nl-NL" sz="1200" dirty="0" err="1"/>
              <a:t>Oosterschelderegio</a:t>
            </a:r>
            <a:endParaRPr lang="nl-NL" sz="1200" dirty="0"/>
          </a:p>
        </p:txBody>
      </p:sp>
      <p:sp>
        <p:nvSpPr>
          <p:cNvPr id="16" name="Tekstvak 15"/>
          <p:cNvSpPr txBox="1"/>
          <p:nvPr/>
        </p:nvSpPr>
        <p:spPr>
          <a:xfrm>
            <a:off x="3419872" y="3052117"/>
            <a:ext cx="5184576" cy="1384995"/>
          </a:xfrm>
          <a:prstGeom prst="rect">
            <a:avLst/>
          </a:prstGeom>
          <a:noFill/>
        </p:spPr>
        <p:txBody>
          <a:bodyPr wrap="square" rtlCol="0">
            <a:spAutoFit/>
          </a:bodyPr>
          <a:lstStyle/>
          <a:p>
            <a:r>
              <a:rPr lang="nl-NL" sz="1200" b="1" dirty="0"/>
              <a:t>Zeeuwse Aanpak</a:t>
            </a:r>
          </a:p>
          <a:p>
            <a:endParaRPr lang="nl-NL" sz="1200" dirty="0"/>
          </a:p>
          <a:p>
            <a:r>
              <a:rPr lang="nl-NL" sz="1200" dirty="0"/>
              <a:t>+ werkregister</a:t>
            </a:r>
          </a:p>
          <a:p>
            <a:endParaRPr lang="nl-NL" sz="1200" dirty="0"/>
          </a:p>
          <a:p>
            <a:r>
              <a:rPr lang="nl-NL" sz="1200" dirty="0"/>
              <a:t>+ één begrippenkader</a:t>
            </a:r>
          </a:p>
          <a:p>
            <a:endParaRPr lang="nl-NL" sz="1200" dirty="0"/>
          </a:p>
          <a:p>
            <a:r>
              <a:rPr lang="nl-NL" sz="1200" dirty="0"/>
              <a:t>+ overzicht instrumentarium </a:t>
            </a:r>
            <a:r>
              <a:rPr lang="nl-NL" sz="1200" dirty="0" err="1"/>
              <a:t>wg</a:t>
            </a:r>
            <a:r>
              <a:rPr lang="nl-NL" sz="1200"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827584" y="2507412"/>
            <a:ext cx="7560840" cy="1569660"/>
          </a:xfrm>
          <a:prstGeom prst="rect">
            <a:avLst/>
          </a:prstGeom>
          <a:noFill/>
        </p:spPr>
        <p:txBody>
          <a:bodyPr wrap="square" rtlCol="0">
            <a:spAutoFit/>
          </a:bodyPr>
          <a:lstStyle/>
          <a:p>
            <a:pPr>
              <a:lnSpc>
                <a:spcPct val="150000"/>
              </a:lnSpc>
            </a:pPr>
            <a:r>
              <a:rPr lang="nl-NL" sz="1600" dirty="0">
                <a:latin typeface="+mn-lt"/>
              </a:rPr>
              <a:t>Meedoen draagt bij aan geluk…</a:t>
            </a:r>
            <a:endParaRPr lang="nl-NL" dirty="0">
              <a:latin typeface="+mn-lt"/>
            </a:endParaRPr>
          </a:p>
          <a:p>
            <a:pPr>
              <a:lnSpc>
                <a:spcPct val="150000"/>
              </a:lnSpc>
              <a:buFont typeface="Wingdings" pitchFamily="2" charset="2"/>
              <a:buChar char="§"/>
            </a:pPr>
            <a:endParaRPr lang="nl-NL" dirty="0">
              <a:latin typeface="+mn-lt"/>
            </a:endParaRPr>
          </a:p>
          <a:p>
            <a:pPr>
              <a:lnSpc>
                <a:spcPct val="150000"/>
              </a:lnSpc>
              <a:buFont typeface="Wingdings" pitchFamily="2" charset="2"/>
              <a:buChar char="§"/>
            </a:pPr>
            <a:endParaRPr lang="nl-NL" dirty="0">
              <a:latin typeface="+mn-lt"/>
            </a:endParaRPr>
          </a:p>
          <a:p>
            <a:endParaRPr lang="nl-NL" dirty="0"/>
          </a:p>
        </p:txBody>
      </p:sp>
      <p:pic>
        <p:nvPicPr>
          <p:cNvPr id="3074" name="Picture 2" descr="http://image.slidesharecdn.com/socialeinnovatiehca051211-111205092221-phpapp02/95/sociale-innovatie-hca-051211-13-728.jpg?cb=1323079086">
            <a:hlinkClick r:id="rId3"/>
          </p:cNvPr>
          <p:cNvPicPr>
            <a:picLocks noChangeAspect="1" noChangeArrowheads="1"/>
          </p:cNvPicPr>
          <p:nvPr/>
        </p:nvPicPr>
        <p:blipFill>
          <a:blip r:embed="rId4" cstate="print"/>
          <a:srcRect/>
          <a:stretch>
            <a:fillRect/>
          </a:stretch>
        </p:blipFill>
        <p:spPr bwMode="auto">
          <a:xfrm>
            <a:off x="4067944" y="3284984"/>
            <a:ext cx="4320480" cy="3240360"/>
          </a:xfrm>
          <a:prstGeom prst="rect">
            <a:avLst/>
          </a:prstGeom>
          <a:noFill/>
          <a:ln>
            <a:solidFill>
              <a:schemeClr val="accent1"/>
            </a:solidFill>
          </a:ln>
        </p:spPr>
      </p:pic>
      <p:pic>
        <p:nvPicPr>
          <p:cNvPr id="7" name="Picture 4" descr="http://www.alares.nl/wp-content/uploads/2015/08/tumblr_nsnqw4jTRX1ud6g32o1_500h-e1440496206758.jpg">
            <a:hlinkClick r:id="rId5"/>
          </p:cNvPr>
          <p:cNvPicPr>
            <a:picLocks noChangeAspect="1" noChangeArrowheads="1"/>
          </p:cNvPicPr>
          <p:nvPr/>
        </p:nvPicPr>
        <p:blipFill>
          <a:blip r:embed="rId6" cstate="print"/>
          <a:srcRect/>
          <a:stretch>
            <a:fillRect/>
          </a:stretch>
        </p:blipFill>
        <p:spPr bwMode="auto">
          <a:xfrm>
            <a:off x="-1" y="0"/>
            <a:ext cx="1774545" cy="548680"/>
          </a:xfrm>
          <a:prstGeom prst="rect">
            <a:avLst/>
          </a:prstGeom>
          <a:noFill/>
        </p:spPr>
      </p:pic>
      <p:pic>
        <p:nvPicPr>
          <p:cNvPr id="8" name="Picture 2" descr="Afbeeldingsresultaat voor aan de slag in zeeland"/>
          <p:cNvPicPr>
            <a:picLocks noChangeAspect="1" noChangeArrowheads="1"/>
          </p:cNvPicPr>
          <p:nvPr/>
        </p:nvPicPr>
        <p:blipFill>
          <a:blip r:embed="rId7" cstate="print"/>
          <a:srcRect/>
          <a:stretch>
            <a:fillRect/>
          </a:stretch>
        </p:blipFill>
        <p:spPr bwMode="auto">
          <a:xfrm>
            <a:off x="7596336" y="44624"/>
            <a:ext cx="1490068" cy="47667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p:nvPr/>
        </p:nvSpPr>
        <p:spPr>
          <a:xfrm>
            <a:off x="0" y="4004429"/>
            <a:ext cx="9144000" cy="756745"/>
          </a:xfrm>
          <a:prstGeom prst="rect">
            <a:avLst/>
          </a:prstGeom>
          <a:solidFill>
            <a:srgbClr val="028885"/>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Tijdelijke aanduiding voor dianummer 5"/>
          <p:cNvSpPr>
            <a:spLocks noGrp="1"/>
          </p:cNvSpPr>
          <p:nvPr>
            <p:ph type="sldNum" sz="quarter" idx="11"/>
          </p:nvPr>
        </p:nvSpPr>
        <p:spPr>
          <a:xfrm>
            <a:off x="8128000" y="6470704"/>
            <a:ext cx="730250" cy="274320"/>
          </a:xfrm>
        </p:spPr>
        <p:txBody>
          <a:bodyPr/>
          <a:lstStyle/>
          <a:p>
            <a:endParaRPr lang="en-US" dirty="0"/>
          </a:p>
        </p:txBody>
      </p:sp>
      <p:sp>
        <p:nvSpPr>
          <p:cNvPr id="16" name="Titel 1"/>
          <p:cNvSpPr>
            <a:spLocks noGrp="1"/>
          </p:cNvSpPr>
          <p:nvPr>
            <p:ph type="title"/>
          </p:nvPr>
        </p:nvSpPr>
        <p:spPr>
          <a:xfrm>
            <a:off x="753533" y="1996899"/>
            <a:ext cx="7290197" cy="1498600"/>
          </a:xfrm>
        </p:spPr>
        <p:txBody>
          <a:bodyPr/>
          <a:lstStyle/>
          <a:p>
            <a:r>
              <a:rPr lang="nl-NL" dirty="0">
                <a:solidFill>
                  <a:srgbClr val="028885"/>
                </a:solidFill>
              </a:rPr>
              <a:t>Gezamenlijk doel</a:t>
            </a:r>
          </a:p>
        </p:txBody>
      </p:sp>
      <p:sp>
        <p:nvSpPr>
          <p:cNvPr id="14" name="Tijdelijke aanduiding voor inhoud 2"/>
          <p:cNvSpPr>
            <a:spLocks noGrp="1"/>
          </p:cNvSpPr>
          <p:nvPr>
            <p:ph idx="1"/>
          </p:nvPr>
        </p:nvSpPr>
        <p:spPr>
          <a:xfrm>
            <a:off x="1331640" y="2996952"/>
            <a:ext cx="7290055" cy="4023360"/>
          </a:xfrm>
        </p:spPr>
        <p:txBody>
          <a:bodyPr>
            <a:normAutofit/>
          </a:bodyPr>
          <a:lstStyle/>
          <a:p>
            <a:pPr marL="0" indent="0">
              <a:buNone/>
            </a:pPr>
            <a:r>
              <a:rPr lang="nl-NL" sz="2000" dirty="0">
                <a:solidFill>
                  <a:srgbClr val="028885"/>
                </a:solidFill>
              </a:rPr>
              <a:t>Naadloze doorstroming van vso en pro schoolverlaters naar werk</a:t>
            </a:r>
          </a:p>
        </p:txBody>
      </p:sp>
      <p:sp>
        <p:nvSpPr>
          <p:cNvPr id="15" name="Rechthoek 14"/>
          <p:cNvSpPr/>
          <p:nvPr/>
        </p:nvSpPr>
        <p:spPr>
          <a:xfrm>
            <a:off x="779922" y="4540584"/>
            <a:ext cx="4572000" cy="369332"/>
          </a:xfrm>
          <a:prstGeom prst="rect">
            <a:avLst/>
          </a:prstGeom>
        </p:spPr>
        <p:txBody>
          <a:bodyPr>
            <a:spAutoFit/>
          </a:bodyPr>
          <a:lstStyle/>
          <a:p>
            <a:r>
              <a:rPr lang="nl-NL" dirty="0">
                <a:solidFill>
                  <a:schemeClr val="bg1"/>
                </a:solidFill>
              </a:rPr>
              <a:t>de werkgeversgerichte aanpak</a:t>
            </a:r>
          </a:p>
        </p:txBody>
      </p:sp>
      <p:sp>
        <p:nvSpPr>
          <p:cNvPr id="17" name="Rechthoek 16"/>
          <p:cNvSpPr/>
          <p:nvPr/>
        </p:nvSpPr>
        <p:spPr>
          <a:xfrm>
            <a:off x="783863" y="4581128"/>
            <a:ext cx="4572000" cy="369332"/>
          </a:xfrm>
          <a:prstGeom prst="rect">
            <a:avLst/>
          </a:prstGeom>
        </p:spPr>
        <p:txBody>
          <a:bodyPr>
            <a:spAutoFit/>
          </a:bodyPr>
          <a:lstStyle/>
          <a:p>
            <a:r>
              <a:rPr lang="nl-NL" dirty="0">
                <a:solidFill>
                  <a:srgbClr val="028885"/>
                </a:solidFill>
              </a:rPr>
              <a:t>de werkgeversgerichte aanpak</a:t>
            </a:r>
          </a:p>
        </p:txBody>
      </p:sp>
      <p:sp>
        <p:nvSpPr>
          <p:cNvPr id="19" name="Rectangle 9"/>
          <p:cNvSpPr/>
          <p:nvPr/>
        </p:nvSpPr>
        <p:spPr>
          <a:xfrm>
            <a:off x="0" y="3994190"/>
            <a:ext cx="9144000" cy="5149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37460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hoek 16"/>
          <p:cNvSpPr/>
          <p:nvPr/>
        </p:nvSpPr>
        <p:spPr>
          <a:xfrm>
            <a:off x="783863" y="4500409"/>
            <a:ext cx="4572000" cy="584775"/>
          </a:xfrm>
          <a:prstGeom prst="rect">
            <a:avLst/>
          </a:prstGeom>
        </p:spPr>
        <p:txBody>
          <a:bodyPr>
            <a:spAutoFit/>
          </a:bodyPr>
          <a:lstStyle/>
          <a:p>
            <a:r>
              <a:rPr lang="nl-NL" sz="3200" dirty="0" err="1">
                <a:solidFill>
                  <a:srgbClr val="028885"/>
                </a:solidFill>
              </a:rPr>
              <a:t>Belangenrijk</a:t>
            </a:r>
            <a:endParaRPr lang="nl-NL" sz="3200" dirty="0">
              <a:solidFill>
                <a:srgbClr val="028885"/>
              </a:solidFill>
            </a:endParaRPr>
          </a:p>
        </p:txBody>
      </p:sp>
      <p:sp>
        <p:nvSpPr>
          <p:cNvPr id="7" name="Rectangle 9"/>
          <p:cNvSpPr/>
          <p:nvPr/>
        </p:nvSpPr>
        <p:spPr>
          <a:xfrm>
            <a:off x="0" y="4004429"/>
            <a:ext cx="9144000" cy="756745"/>
          </a:xfrm>
          <a:prstGeom prst="rect">
            <a:avLst/>
          </a:prstGeom>
          <a:solidFill>
            <a:srgbClr val="028885"/>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Tijdelijke aanduiding voor dianummer 5"/>
          <p:cNvSpPr>
            <a:spLocks noGrp="1"/>
          </p:cNvSpPr>
          <p:nvPr>
            <p:ph type="sldNum" sz="quarter" idx="11"/>
          </p:nvPr>
        </p:nvSpPr>
        <p:spPr>
          <a:xfrm>
            <a:off x="8128000" y="6470704"/>
            <a:ext cx="730250" cy="274320"/>
          </a:xfrm>
        </p:spPr>
        <p:txBody>
          <a:bodyPr/>
          <a:lstStyle/>
          <a:p>
            <a:fld id="{4FAB73BC-B049-4115-A692-8D63A059BFB8}" type="slidenum">
              <a:rPr lang="en-US" smtClean="0"/>
              <a:pPr/>
              <a:t>3</a:t>
            </a:fld>
            <a:endParaRPr lang="en-US" dirty="0"/>
          </a:p>
        </p:txBody>
      </p:sp>
      <p:sp>
        <p:nvSpPr>
          <p:cNvPr id="16" name="Titel 1"/>
          <p:cNvSpPr>
            <a:spLocks noGrp="1"/>
          </p:cNvSpPr>
          <p:nvPr>
            <p:ph type="title"/>
          </p:nvPr>
        </p:nvSpPr>
        <p:spPr>
          <a:xfrm>
            <a:off x="-180528" y="2722488"/>
            <a:ext cx="9001000" cy="1498600"/>
          </a:xfrm>
        </p:spPr>
        <p:txBody>
          <a:bodyPr/>
          <a:lstStyle/>
          <a:p>
            <a:r>
              <a:rPr lang="nl-NL" sz="3600" dirty="0">
                <a:solidFill>
                  <a:srgbClr val="028885"/>
                </a:solidFill>
              </a:rPr>
              <a:t>Arbeidstoeleiding kwetsbare jongeren</a:t>
            </a:r>
          </a:p>
        </p:txBody>
      </p:sp>
      <p:sp>
        <p:nvSpPr>
          <p:cNvPr id="15" name="Rechthoek 14"/>
          <p:cNvSpPr/>
          <p:nvPr/>
        </p:nvSpPr>
        <p:spPr>
          <a:xfrm>
            <a:off x="779922" y="4428401"/>
            <a:ext cx="4572000" cy="584775"/>
          </a:xfrm>
          <a:prstGeom prst="rect">
            <a:avLst/>
          </a:prstGeom>
        </p:spPr>
        <p:txBody>
          <a:bodyPr>
            <a:spAutoFit/>
          </a:bodyPr>
          <a:lstStyle/>
          <a:p>
            <a:r>
              <a:rPr lang="nl-NL" sz="3200" dirty="0" err="1">
                <a:solidFill>
                  <a:schemeClr val="bg1"/>
                </a:solidFill>
              </a:rPr>
              <a:t>Belangenrijk</a:t>
            </a:r>
            <a:endParaRPr lang="nl-NL" sz="3200" dirty="0">
              <a:solidFill>
                <a:schemeClr val="bg1"/>
              </a:solidFill>
            </a:endParaRPr>
          </a:p>
        </p:txBody>
      </p:sp>
      <p:sp>
        <p:nvSpPr>
          <p:cNvPr id="19" name="Rectangle 9"/>
          <p:cNvSpPr/>
          <p:nvPr/>
        </p:nvSpPr>
        <p:spPr>
          <a:xfrm>
            <a:off x="0" y="3994190"/>
            <a:ext cx="9144000" cy="5149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37460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zoek.officielebekendmakingen.nl/kst-30079-53-001.png">
            <a:hlinkClick r:id="rId3"/>
          </p:cNvPr>
          <p:cNvPicPr>
            <a:picLocks noChangeAspect="1" noChangeArrowheads="1"/>
          </p:cNvPicPr>
          <p:nvPr/>
        </p:nvPicPr>
        <p:blipFill>
          <a:blip r:embed="rId4" cstate="print"/>
          <a:srcRect/>
          <a:stretch>
            <a:fillRect/>
          </a:stretch>
        </p:blipFill>
        <p:spPr bwMode="auto">
          <a:xfrm>
            <a:off x="-36513" y="-99392"/>
            <a:ext cx="9180513" cy="7101408"/>
          </a:xfrm>
          <a:prstGeom prst="rect">
            <a:avLst/>
          </a:prstGeom>
          <a:noFill/>
        </p:spPr>
      </p:pic>
    </p:spTree>
    <p:extLst>
      <p:ext uri="{BB962C8B-B14F-4D97-AF65-F5344CB8AC3E}">
        <p14:creationId xmlns:p14="http://schemas.microsoft.com/office/powerpoint/2010/main" val="1450033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9"/>
          <p:cNvSpPr/>
          <p:nvPr/>
        </p:nvSpPr>
        <p:spPr>
          <a:xfrm>
            <a:off x="0" y="1240299"/>
            <a:ext cx="9144000" cy="5149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933772" y="1298486"/>
            <a:ext cx="7886700" cy="906378"/>
          </a:xfrm>
        </p:spPr>
        <p:txBody>
          <a:bodyPr>
            <a:normAutofit/>
          </a:bodyPr>
          <a:lstStyle/>
          <a:p>
            <a:pPr algn="l"/>
            <a:r>
              <a:rPr lang="nl-NL" sz="2000" b="1" dirty="0"/>
              <a:t>              </a:t>
            </a:r>
            <a:r>
              <a:rPr lang="nl-NL" sz="2000" dirty="0">
                <a:solidFill>
                  <a:schemeClr val="bg1"/>
                </a:solidFill>
              </a:rPr>
              <a:t>Tot 2015                                                            vanaf 2015</a:t>
            </a:r>
          </a:p>
        </p:txBody>
      </p:sp>
      <p:sp>
        <p:nvSpPr>
          <p:cNvPr id="5" name="Tijdelijke aanduiding voor tekst 4"/>
          <p:cNvSpPr>
            <a:spLocks noGrp="1"/>
          </p:cNvSpPr>
          <p:nvPr>
            <p:ph type="body" idx="1"/>
          </p:nvPr>
        </p:nvSpPr>
        <p:spPr/>
        <p:txBody>
          <a:bodyPr/>
          <a:lstStyle/>
          <a:p>
            <a:endParaRPr lang="nl-NL" dirty="0"/>
          </a:p>
        </p:txBody>
      </p:sp>
      <p:pic>
        <p:nvPicPr>
          <p:cNvPr id="6" name="Afbeelding 5"/>
          <p:cNvPicPr/>
          <p:nvPr/>
        </p:nvPicPr>
        <p:blipFill>
          <a:blip r:embed="rId3" cstate="print"/>
          <a:srcRect/>
          <a:stretch>
            <a:fillRect/>
          </a:stretch>
        </p:blipFill>
        <p:spPr bwMode="auto">
          <a:xfrm>
            <a:off x="559676" y="2411138"/>
            <a:ext cx="3744310" cy="3642821"/>
          </a:xfrm>
          <a:prstGeom prst="rect">
            <a:avLst/>
          </a:prstGeom>
          <a:noFill/>
          <a:ln w="9525">
            <a:noFill/>
            <a:miter lim="800000"/>
            <a:headEnd/>
            <a:tailEnd/>
          </a:ln>
        </p:spPr>
      </p:pic>
      <p:pic>
        <p:nvPicPr>
          <p:cNvPr id="9" name="Afbeelding 8"/>
          <p:cNvPicPr/>
          <p:nvPr/>
        </p:nvPicPr>
        <p:blipFill>
          <a:blip r:embed="rId4" cstate="print"/>
          <a:srcRect/>
          <a:stretch>
            <a:fillRect/>
          </a:stretch>
        </p:blipFill>
        <p:spPr bwMode="auto">
          <a:xfrm>
            <a:off x="4847874" y="2436760"/>
            <a:ext cx="3811948" cy="3575158"/>
          </a:xfrm>
          <a:prstGeom prst="rect">
            <a:avLst/>
          </a:prstGeom>
          <a:noFill/>
          <a:ln w="9525">
            <a:noFill/>
            <a:miter lim="800000"/>
            <a:headEnd/>
            <a:tailEnd/>
          </a:ln>
        </p:spPr>
      </p:pic>
      <p:sp>
        <p:nvSpPr>
          <p:cNvPr id="10" name="Rectangle 9"/>
          <p:cNvSpPr/>
          <p:nvPr/>
        </p:nvSpPr>
        <p:spPr>
          <a:xfrm>
            <a:off x="4575326" y="2081189"/>
            <a:ext cx="34289" cy="412597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04826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descr="https://www.pinterest.com/offsite/?token=283-483&amp;url=https%3A%2F%2Fs-media-cache-ak0.pinimg.com%2Foriginals%2F97%2Fb8%2Fc5%2F97b8c5fd8600708c0dfe4be103bceaa3.jpg&amp;pin=517773288386116580"/>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427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4581128"/>
            <a:ext cx="936104" cy="910804"/>
          </a:xfrm>
          <a:prstGeom prst="rect">
            <a:avLst/>
          </a:prstGeom>
          <a:noFill/>
        </p:spPr>
      </p:pic>
      <p:pic>
        <p:nvPicPr>
          <p:cNvPr id="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4653136"/>
            <a:ext cx="936104" cy="910804"/>
          </a:xfrm>
          <a:prstGeom prst="rect">
            <a:avLst/>
          </a:prstGeom>
          <a:noFill/>
        </p:spPr>
      </p:pic>
      <p:pic>
        <p:nvPicPr>
          <p:cNvPr id="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4653136"/>
            <a:ext cx="936104" cy="910804"/>
          </a:xfrm>
          <a:prstGeom prst="rect">
            <a:avLst/>
          </a:prstGeom>
          <a:noFill/>
        </p:spPr>
      </p:pic>
      <p:pic>
        <p:nvPicPr>
          <p:cNvPr id="1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4725144"/>
            <a:ext cx="936104" cy="910804"/>
          </a:xfrm>
          <a:prstGeom prst="rect">
            <a:avLst/>
          </a:prstGeom>
          <a:noFill/>
        </p:spPr>
      </p:pic>
      <p:pic>
        <p:nvPicPr>
          <p:cNvPr id="1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4653136"/>
            <a:ext cx="936104" cy="910804"/>
          </a:xfrm>
          <a:prstGeom prst="rect">
            <a:avLst/>
          </a:prstGeom>
          <a:noFill/>
        </p:spPr>
      </p:pic>
      <p:pic>
        <p:nvPicPr>
          <p:cNvPr id="1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4653136"/>
            <a:ext cx="936104" cy="910804"/>
          </a:xfrm>
          <a:prstGeom prst="rect">
            <a:avLst/>
          </a:prstGeom>
          <a:noFill/>
        </p:spPr>
      </p:pic>
      <p:pic>
        <p:nvPicPr>
          <p:cNvPr id="1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4653136"/>
            <a:ext cx="936104" cy="910804"/>
          </a:xfrm>
          <a:prstGeom prst="rect">
            <a:avLst/>
          </a:prstGeom>
          <a:noFill/>
        </p:spPr>
      </p:pic>
      <p:pic>
        <p:nvPicPr>
          <p:cNvPr id="1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5445224"/>
            <a:ext cx="936104" cy="910804"/>
          </a:xfrm>
          <a:prstGeom prst="rect">
            <a:avLst/>
          </a:prstGeom>
          <a:noFill/>
        </p:spPr>
      </p:pic>
      <p:pic>
        <p:nvPicPr>
          <p:cNvPr id="15"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5445224"/>
            <a:ext cx="936104" cy="910804"/>
          </a:xfrm>
          <a:prstGeom prst="rect">
            <a:avLst/>
          </a:prstGeom>
          <a:noFill/>
        </p:spPr>
      </p:pic>
      <p:pic>
        <p:nvPicPr>
          <p:cNvPr id="1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5445224"/>
            <a:ext cx="936104" cy="910804"/>
          </a:xfrm>
          <a:prstGeom prst="rect">
            <a:avLst/>
          </a:prstGeom>
          <a:noFill/>
        </p:spPr>
      </p:pic>
      <p:pic>
        <p:nvPicPr>
          <p:cNvPr id="17"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5470524"/>
            <a:ext cx="936104" cy="910804"/>
          </a:xfrm>
          <a:prstGeom prst="rect">
            <a:avLst/>
          </a:prstGeom>
          <a:noFill/>
        </p:spPr>
      </p:pic>
      <p:pic>
        <p:nvPicPr>
          <p:cNvPr id="1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5470524"/>
            <a:ext cx="936104" cy="910804"/>
          </a:xfrm>
          <a:prstGeom prst="rect">
            <a:avLst/>
          </a:prstGeom>
          <a:noFill/>
        </p:spPr>
      </p:pic>
      <p:pic>
        <p:nvPicPr>
          <p:cNvPr id="2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5470524"/>
            <a:ext cx="936104" cy="910804"/>
          </a:xfrm>
          <a:prstGeom prst="rect">
            <a:avLst/>
          </a:prstGeom>
          <a:noFill/>
        </p:spPr>
      </p:pic>
      <p:pic>
        <p:nvPicPr>
          <p:cNvPr id="2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5470524"/>
            <a:ext cx="936104" cy="910804"/>
          </a:xfrm>
          <a:prstGeom prst="rect">
            <a:avLst/>
          </a:prstGeom>
          <a:noFill/>
        </p:spPr>
      </p:pic>
      <p:pic>
        <p:nvPicPr>
          <p:cNvPr id="2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4653136"/>
            <a:ext cx="936104" cy="910804"/>
          </a:xfrm>
          <a:prstGeom prst="rect">
            <a:avLst/>
          </a:prstGeom>
          <a:noFill/>
        </p:spPr>
      </p:pic>
      <p:pic>
        <p:nvPicPr>
          <p:cNvPr id="2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4606428"/>
            <a:ext cx="936104" cy="910804"/>
          </a:xfrm>
          <a:prstGeom prst="rect">
            <a:avLst/>
          </a:prstGeom>
          <a:noFill/>
        </p:spPr>
      </p:pic>
      <p:pic>
        <p:nvPicPr>
          <p:cNvPr id="2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5470524"/>
            <a:ext cx="936104" cy="910804"/>
          </a:xfrm>
          <a:prstGeom prst="rect">
            <a:avLst/>
          </a:prstGeom>
          <a:noFill/>
        </p:spPr>
      </p:pic>
      <p:pic>
        <p:nvPicPr>
          <p:cNvPr id="54278" name="Picture 6" descr="http://www.clker.com/cliparts/6/a/a/d/119543679619855712johnny_automatic_Independence_Hall.svg.hi.png">
            <a:hlinkClick r:id="rId4"/>
          </p:cNvPr>
          <p:cNvPicPr>
            <a:picLocks noChangeAspect="1" noChangeArrowheads="1"/>
          </p:cNvPicPr>
          <p:nvPr/>
        </p:nvPicPr>
        <p:blipFill>
          <a:blip r:embed="rId5" cstate="print"/>
          <a:srcRect/>
          <a:stretch>
            <a:fillRect/>
          </a:stretch>
        </p:blipFill>
        <p:spPr bwMode="auto">
          <a:xfrm>
            <a:off x="2915816" y="764704"/>
            <a:ext cx="564555" cy="792088"/>
          </a:xfrm>
          <a:prstGeom prst="rect">
            <a:avLst/>
          </a:prstGeom>
          <a:noFill/>
        </p:spPr>
      </p:pic>
      <p:pic>
        <p:nvPicPr>
          <p:cNvPr id="2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268760"/>
            <a:ext cx="646517" cy="907083"/>
          </a:xfrm>
          <a:prstGeom prst="rect">
            <a:avLst/>
          </a:prstGeom>
          <a:noFill/>
        </p:spPr>
      </p:pic>
      <p:pic>
        <p:nvPicPr>
          <p:cNvPr id="2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1763688" y="692696"/>
            <a:ext cx="646517" cy="907083"/>
          </a:xfrm>
          <a:prstGeom prst="rect">
            <a:avLst/>
          </a:prstGeom>
          <a:noFill/>
        </p:spPr>
      </p:pic>
      <p:pic>
        <p:nvPicPr>
          <p:cNvPr id="29"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16632"/>
            <a:ext cx="646517" cy="907083"/>
          </a:xfrm>
          <a:prstGeom prst="rect">
            <a:avLst/>
          </a:prstGeom>
          <a:noFill/>
        </p:spPr>
      </p:pic>
      <p:pic>
        <p:nvPicPr>
          <p:cNvPr id="30"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997491" y="620688"/>
            <a:ext cx="646517" cy="907083"/>
          </a:xfrm>
          <a:prstGeom prst="rect">
            <a:avLst/>
          </a:prstGeom>
          <a:noFill/>
        </p:spPr>
      </p:pic>
      <p:pic>
        <p:nvPicPr>
          <p:cNvPr id="31"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45653"/>
            <a:ext cx="646517" cy="907083"/>
          </a:xfrm>
          <a:prstGeom prst="rect">
            <a:avLst/>
          </a:prstGeom>
          <a:noFill/>
        </p:spPr>
      </p:pic>
      <p:pic>
        <p:nvPicPr>
          <p:cNvPr id="32"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268760"/>
            <a:ext cx="646517" cy="907083"/>
          </a:xfrm>
          <a:prstGeom prst="rect">
            <a:avLst/>
          </a:prstGeom>
          <a:noFill/>
        </p:spPr>
      </p:pic>
      <p:pic>
        <p:nvPicPr>
          <p:cNvPr id="33"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653675" y="1268760"/>
            <a:ext cx="646517" cy="907083"/>
          </a:xfrm>
          <a:prstGeom prst="rect">
            <a:avLst/>
          </a:prstGeom>
          <a:noFill/>
        </p:spPr>
      </p:pic>
      <p:pic>
        <p:nvPicPr>
          <p:cNvPr id="34"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268760"/>
            <a:ext cx="646517" cy="907083"/>
          </a:xfrm>
          <a:prstGeom prst="rect">
            <a:avLst/>
          </a:prstGeom>
          <a:noFill/>
        </p:spPr>
      </p:pic>
      <p:pic>
        <p:nvPicPr>
          <p:cNvPr id="35"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725683" y="116632"/>
            <a:ext cx="646517" cy="907083"/>
          </a:xfrm>
          <a:prstGeom prst="rect">
            <a:avLst/>
          </a:prstGeom>
          <a:noFill/>
        </p:spPr>
      </p:pic>
      <p:pic>
        <p:nvPicPr>
          <p:cNvPr id="36"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6229739" y="692696"/>
            <a:ext cx="646517" cy="907083"/>
          </a:xfrm>
          <a:prstGeom prst="rect">
            <a:avLst/>
          </a:prstGeom>
          <a:noFill/>
        </p:spPr>
      </p:pic>
      <p:pic>
        <p:nvPicPr>
          <p:cNvPr id="3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149619" y="692696"/>
            <a:ext cx="646517" cy="907083"/>
          </a:xfrm>
          <a:prstGeom prst="rect">
            <a:avLst/>
          </a:prstGeom>
          <a:noFill/>
        </p:spPr>
      </p:pic>
      <p:pic>
        <p:nvPicPr>
          <p:cNvPr id="3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45653"/>
            <a:ext cx="646517" cy="907083"/>
          </a:xfrm>
          <a:prstGeom prst="rect">
            <a:avLst/>
          </a:prstGeom>
          <a:noFill/>
        </p:spPr>
      </p:pic>
      <p:sp>
        <p:nvSpPr>
          <p:cNvPr id="39" name="Tekstvak 38"/>
          <p:cNvSpPr txBox="1"/>
          <p:nvPr/>
        </p:nvSpPr>
        <p:spPr>
          <a:xfrm>
            <a:off x="3851920" y="2595117"/>
            <a:ext cx="1224136" cy="833883"/>
          </a:xfrm>
          <a:prstGeom prst="rect">
            <a:avLst/>
          </a:prstGeom>
          <a:noFill/>
        </p:spPr>
        <p:txBody>
          <a:bodyPr wrap="square" rtlCol="0">
            <a:spAutoFit/>
          </a:bodyPr>
          <a:lstStyle/>
          <a:p>
            <a:pPr>
              <a:lnSpc>
                <a:spcPct val="150000"/>
              </a:lnSpc>
            </a:pPr>
            <a:r>
              <a:rPr lang="nl-NL" sz="3600" dirty="0">
                <a:latin typeface="+mn-lt"/>
              </a:rPr>
              <a:t>WAZ</a:t>
            </a:r>
            <a:endParaRPr lang="nl-NL" sz="3600" dirty="0"/>
          </a:p>
        </p:txBody>
      </p:sp>
      <p:sp>
        <p:nvSpPr>
          <p:cNvPr id="40" name="Tekstvak 39"/>
          <p:cNvSpPr txBox="1"/>
          <p:nvPr/>
        </p:nvSpPr>
        <p:spPr>
          <a:xfrm>
            <a:off x="3923928" y="3315197"/>
            <a:ext cx="1224136" cy="833883"/>
          </a:xfrm>
          <a:prstGeom prst="rect">
            <a:avLst/>
          </a:prstGeom>
          <a:noFill/>
        </p:spPr>
        <p:txBody>
          <a:bodyPr wrap="square" rtlCol="0">
            <a:spAutoFit/>
          </a:bodyPr>
          <a:lstStyle/>
          <a:p>
            <a:pPr>
              <a:lnSpc>
                <a:spcPct val="150000"/>
              </a:lnSpc>
            </a:pPr>
            <a:r>
              <a:rPr lang="nl-NL" sz="3600" dirty="0">
                <a:latin typeface="+mn-lt"/>
              </a:rPr>
              <a:t>ZSM</a:t>
            </a:r>
            <a:endParaRPr lang="nl-NL" sz="3600" dirty="0"/>
          </a:p>
        </p:txBody>
      </p:sp>
      <p:sp>
        <p:nvSpPr>
          <p:cNvPr id="41" name="Rechteraccolade 40"/>
          <p:cNvSpPr/>
          <p:nvPr/>
        </p:nvSpPr>
        <p:spPr>
          <a:xfrm>
            <a:off x="5076056" y="3068960"/>
            <a:ext cx="432048" cy="6840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3" name="Rechteraccolade 42"/>
          <p:cNvSpPr/>
          <p:nvPr/>
        </p:nvSpPr>
        <p:spPr>
          <a:xfrm rot="5400000">
            <a:off x="4247964" y="-55004"/>
            <a:ext cx="432048" cy="540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4" name="Tekstvak 43"/>
          <p:cNvSpPr txBox="1"/>
          <p:nvPr/>
        </p:nvSpPr>
        <p:spPr>
          <a:xfrm>
            <a:off x="5580112" y="3140968"/>
            <a:ext cx="1224136" cy="421847"/>
          </a:xfrm>
          <a:prstGeom prst="rect">
            <a:avLst/>
          </a:prstGeom>
          <a:noFill/>
        </p:spPr>
        <p:txBody>
          <a:bodyPr wrap="square" rtlCol="0">
            <a:spAutoFit/>
          </a:bodyPr>
          <a:lstStyle/>
          <a:p>
            <a:pPr>
              <a:lnSpc>
                <a:spcPct val="150000"/>
              </a:lnSpc>
            </a:pPr>
            <a:r>
              <a:rPr lang="nl-NL" sz="1600" dirty="0">
                <a:latin typeface="+mn-lt"/>
              </a:rPr>
              <a:t>werkagenda</a:t>
            </a:r>
            <a:endParaRPr lang="nl-NL" sz="1600" dirty="0"/>
          </a:p>
        </p:txBody>
      </p:sp>
      <p:sp>
        <p:nvSpPr>
          <p:cNvPr id="45" name="Rechteraccolade 44"/>
          <p:cNvSpPr/>
          <p:nvPr/>
        </p:nvSpPr>
        <p:spPr>
          <a:xfrm rot="16200000">
            <a:off x="4247964" y="80628"/>
            <a:ext cx="432048" cy="85689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2" name="Rechthoek 41"/>
          <p:cNvSpPr/>
          <p:nvPr/>
        </p:nvSpPr>
        <p:spPr>
          <a:xfrm>
            <a:off x="72008" y="0"/>
            <a:ext cx="8964488" cy="5517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p:cNvSpPr/>
          <p:nvPr/>
        </p:nvSpPr>
        <p:spPr>
          <a:xfrm>
            <a:off x="6939880" y="5229200"/>
            <a:ext cx="2024608" cy="128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732240" y="5445224"/>
            <a:ext cx="936104" cy="91080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descr="https://www.pinterest.com/offsite/?token=283-483&amp;url=https%3A%2F%2Fs-media-cache-ak0.pinimg.com%2Foriginals%2F97%2Fb8%2Fc5%2F97b8c5fd8600708c0dfe4be103bceaa3.jpg&amp;pin=517773288386116580"/>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427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4581128"/>
            <a:ext cx="936104" cy="910804"/>
          </a:xfrm>
          <a:prstGeom prst="rect">
            <a:avLst/>
          </a:prstGeom>
          <a:noFill/>
        </p:spPr>
      </p:pic>
      <p:pic>
        <p:nvPicPr>
          <p:cNvPr id="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4653136"/>
            <a:ext cx="936104" cy="910804"/>
          </a:xfrm>
          <a:prstGeom prst="rect">
            <a:avLst/>
          </a:prstGeom>
          <a:noFill/>
        </p:spPr>
      </p:pic>
      <p:pic>
        <p:nvPicPr>
          <p:cNvPr id="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4653136"/>
            <a:ext cx="936104" cy="910804"/>
          </a:xfrm>
          <a:prstGeom prst="rect">
            <a:avLst/>
          </a:prstGeom>
          <a:noFill/>
        </p:spPr>
      </p:pic>
      <p:pic>
        <p:nvPicPr>
          <p:cNvPr id="1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4725144"/>
            <a:ext cx="936104" cy="910804"/>
          </a:xfrm>
          <a:prstGeom prst="rect">
            <a:avLst/>
          </a:prstGeom>
          <a:noFill/>
        </p:spPr>
      </p:pic>
      <p:pic>
        <p:nvPicPr>
          <p:cNvPr id="1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4653136"/>
            <a:ext cx="936104" cy="910804"/>
          </a:xfrm>
          <a:prstGeom prst="rect">
            <a:avLst/>
          </a:prstGeom>
          <a:noFill/>
        </p:spPr>
      </p:pic>
      <p:pic>
        <p:nvPicPr>
          <p:cNvPr id="1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4653136"/>
            <a:ext cx="936104" cy="910804"/>
          </a:xfrm>
          <a:prstGeom prst="rect">
            <a:avLst/>
          </a:prstGeom>
          <a:noFill/>
        </p:spPr>
      </p:pic>
      <p:pic>
        <p:nvPicPr>
          <p:cNvPr id="1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4653136"/>
            <a:ext cx="936104" cy="910804"/>
          </a:xfrm>
          <a:prstGeom prst="rect">
            <a:avLst/>
          </a:prstGeom>
          <a:noFill/>
        </p:spPr>
      </p:pic>
      <p:pic>
        <p:nvPicPr>
          <p:cNvPr id="1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5445224"/>
            <a:ext cx="936104" cy="910804"/>
          </a:xfrm>
          <a:prstGeom prst="rect">
            <a:avLst/>
          </a:prstGeom>
          <a:noFill/>
        </p:spPr>
      </p:pic>
      <p:pic>
        <p:nvPicPr>
          <p:cNvPr id="15"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5445224"/>
            <a:ext cx="936104" cy="910804"/>
          </a:xfrm>
          <a:prstGeom prst="rect">
            <a:avLst/>
          </a:prstGeom>
          <a:noFill/>
        </p:spPr>
      </p:pic>
      <p:pic>
        <p:nvPicPr>
          <p:cNvPr id="1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5445224"/>
            <a:ext cx="936104" cy="910804"/>
          </a:xfrm>
          <a:prstGeom prst="rect">
            <a:avLst/>
          </a:prstGeom>
          <a:noFill/>
        </p:spPr>
      </p:pic>
      <p:pic>
        <p:nvPicPr>
          <p:cNvPr id="17"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5470524"/>
            <a:ext cx="936104" cy="910804"/>
          </a:xfrm>
          <a:prstGeom prst="rect">
            <a:avLst/>
          </a:prstGeom>
          <a:noFill/>
        </p:spPr>
      </p:pic>
      <p:pic>
        <p:nvPicPr>
          <p:cNvPr id="1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5470524"/>
            <a:ext cx="936104" cy="910804"/>
          </a:xfrm>
          <a:prstGeom prst="rect">
            <a:avLst/>
          </a:prstGeom>
          <a:noFill/>
        </p:spPr>
      </p:pic>
      <p:pic>
        <p:nvPicPr>
          <p:cNvPr id="2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5470524"/>
            <a:ext cx="936104" cy="910804"/>
          </a:xfrm>
          <a:prstGeom prst="rect">
            <a:avLst/>
          </a:prstGeom>
          <a:noFill/>
        </p:spPr>
      </p:pic>
      <p:pic>
        <p:nvPicPr>
          <p:cNvPr id="2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5470524"/>
            <a:ext cx="936104" cy="910804"/>
          </a:xfrm>
          <a:prstGeom prst="rect">
            <a:avLst/>
          </a:prstGeom>
          <a:noFill/>
        </p:spPr>
      </p:pic>
      <p:pic>
        <p:nvPicPr>
          <p:cNvPr id="2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4653136"/>
            <a:ext cx="936104" cy="910804"/>
          </a:xfrm>
          <a:prstGeom prst="rect">
            <a:avLst/>
          </a:prstGeom>
          <a:noFill/>
        </p:spPr>
      </p:pic>
      <p:pic>
        <p:nvPicPr>
          <p:cNvPr id="2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4606428"/>
            <a:ext cx="936104" cy="910804"/>
          </a:xfrm>
          <a:prstGeom prst="rect">
            <a:avLst/>
          </a:prstGeom>
          <a:noFill/>
        </p:spPr>
      </p:pic>
      <p:pic>
        <p:nvPicPr>
          <p:cNvPr id="2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5470524"/>
            <a:ext cx="936104" cy="910804"/>
          </a:xfrm>
          <a:prstGeom prst="rect">
            <a:avLst/>
          </a:prstGeom>
          <a:noFill/>
        </p:spPr>
      </p:pic>
      <p:pic>
        <p:nvPicPr>
          <p:cNvPr id="54278" name="Picture 6" descr="http://www.clker.com/cliparts/6/a/a/d/119543679619855712johnny_automatic_Independence_Hall.svg.hi.png">
            <a:hlinkClick r:id="rId4"/>
          </p:cNvPr>
          <p:cNvPicPr>
            <a:picLocks noChangeAspect="1" noChangeArrowheads="1"/>
          </p:cNvPicPr>
          <p:nvPr/>
        </p:nvPicPr>
        <p:blipFill>
          <a:blip r:embed="rId5" cstate="print"/>
          <a:srcRect/>
          <a:stretch>
            <a:fillRect/>
          </a:stretch>
        </p:blipFill>
        <p:spPr bwMode="auto">
          <a:xfrm>
            <a:off x="2915816" y="764704"/>
            <a:ext cx="564555" cy="792088"/>
          </a:xfrm>
          <a:prstGeom prst="rect">
            <a:avLst/>
          </a:prstGeom>
          <a:noFill/>
        </p:spPr>
      </p:pic>
      <p:pic>
        <p:nvPicPr>
          <p:cNvPr id="2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268760"/>
            <a:ext cx="646517" cy="907083"/>
          </a:xfrm>
          <a:prstGeom prst="rect">
            <a:avLst/>
          </a:prstGeom>
          <a:noFill/>
        </p:spPr>
      </p:pic>
      <p:pic>
        <p:nvPicPr>
          <p:cNvPr id="2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1763688" y="692696"/>
            <a:ext cx="646517" cy="907083"/>
          </a:xfrm>
          <a:prstGeom prst="rect">
            <a:avLst/>
          </a:prstGeom>
          <a:noFill/>
        </p:spPr>
      </p:pic>
      <p:pic>
        <p:nvPicPr>
          <p:cNvPr id="29"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16632"/>
            <a:ext cx="646517" cy="907083"/>
          </a:xfrm>
          <a:prstGeom prst="rect">
            <a:avLst/>
          </a:prstGeom>
          <a:noFill/>
        </p:spPr>
      </p:pic>
      <p:pic>
        <p:nvPicPr>
          <p:cNvPr id="30"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997491" y="620688"/>
            <a:ext cx="646517" cy="907083"/>
          </a:xfrm>
          <a:prstGeom prst="rect">
            <a:avLst/>
          </a:prstGeom>
          <a:noFill/>
        </p:spPr>
      </p:pic>
      <p:pic>
        <p:nvPicPr>
          <p:cNvPr id="31"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45653"/>
            <a:ext cx="646517" cy="907083"/>
          </a:xfrm>
          <a:prstGeom prst="rect">
            <a:avLst/>
          </a:prstGeom>
          <a:noFill/>
        </p:spPr>
      </p:pic>
      <p:pic>
        <p:nvPicPr>
          <p:cNvPr id="32"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268760"/>
            <a:ext cx="646517" cy="907083"/>
          </a:xfrm>
          <a:prstGeom prst="rect">
            <a:avLst/>
          </a:prstGeom>
          <a:noFill/>
        </p:spPr>
      </p:pic>
      <p:pic>
        <p:nvPicPr>
          <p:cNvPr id="33"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653675" y="1268760"/>
            <a:ext cx="646517" cy="907083"/>
          </a:xfrm>
          <a:prstGeom prst="rect">
            <a:avLst/>
          </a:prstGeom>
          <a:noFill/>
        </p:spPr>
      </p:pic>
      <p:pic>
        <p:nvPicPr>
          <p:cNvPr id="34"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268760"/>
            <a:ext cx="646517" cy="907083"/>
          </a:xfrm>
          <a:prstGeom prst="rect">
            <a:avLst/>
          </a:prstGeom>
          <a:noFill/>
        </p:spPr>
      </p:pic>
      <p:pic>
        <p:nvPicPr>
          <p:cNvPr id="35"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725683" y="116632"/>
            <a:ext cx="646517" cy="907083"/>
          </a:xfrm>
          <a:prstGeom prst="rect">
            <a:avLst/>
          </a:prstGeom>
          <a:noFill/>
        </p:spPr>
      </p:pic>
      <p:pic>
        <p:nvPicPr>
          <p:cNvPr id="36"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6229739" y="692696"/>
            <a:ext cx="646517" cy="907083"/>
          </a:xfrm>
          <a:prstGeom prst="rect">
            <a:avLst/>
          </a:prstGeom>
          <a:noFill/>
        </p:spPr>
      </p:pic>
      <p:pic>
        <p:nvPicPr>
          <p:cNvPr id="3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149619" y="692696"/>
            <a:ext cx="646517" cy="907083"/>
          </a:xfrm>
          <a:prstGeom prst="rect">
            <a:avLst/>
          </a:prstGeom>
          <a:noFill/>
        </p:spPr>
      </p:pic>
      <p:pic>
        <p:nvPicPr>
          <p:cNvPr id="3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45653"/>
            <a:ext cx="646517" cy="907083"/>
          </a:xfrm>
          <a:prstGeom prst="rect">
            <a:avLst/>
          </a:prstGeom>
          <a:noFill/>
        </p:spPr>
      </p:pic>
      <p:sp>
        <p:nvSpPr>
          <p:cNvPr id="39" name="Tekstvak 38"/>
          <p:cNvSpPr txBox="1"/>
          <p:nvPr/>
        </p:nvSpPr>
        <p:spPr>
          <a:xfrm>
            <a:off x="3851920" y="2595117"/>
            <a:ext cx="1224136" cy="833883"/>
          </a:xfrm>
          <a:prstGeom prst="rect">
            <a:avLst/>
          </a:prstGeom>
          <a:noFill/>
        </p:spPr>
        <p:txBody>
          <a:bodyPr wrap="square" rtlCol="0">
            <a:spAutoFit/>
          </a:bodyPr>
          <a:lstStyle/>
          <a:p>
            <a:pPr>
              <a:lnSpc>
                <a:spcPct val="150000"/>
              </a:lnSpc>
            </a:pPr>
            <a:r>
              <a:rPr lang="nl-NL" sz="3600" dirty="0">
                <a:latin typeface="+mn-lt"/>
              </a:rPr>
              <a:t>WAZ</a:t>
            </a:r>
            <a:endParaRPr lang="nl-NL" sz="3600" dirty="0"/>
          </a:p>
        </p:txBody>
      </p:sp>
      <p:sp>
        <p:nvSpPr>
          <p:cNvPr id="40" name="Tekstvak 39"/>
          <p:cNvSpPr txBox="1"/>
          <p:nvPr/>
        </p:nvSpPr>
        <p:spPr>
          <a:xfrm>
            <a:off x="3923928" y="3315197"/>
            <a:ext cx="1224136" cy="833883"/>
          </a:xfrm>
          <a:prstGeom prst="rect">
            <a:avLst/>
          </a:prstGeom>
          <a:noFill/>
        </p:spPr>
        <p:txBody>
          <a:bodyPr wrap="square" rtlCol="0">
            <a:spAutoFit/>
          </a:bodyPr>
          <a:lstStyle/>
          <a:p>
            <a:pPr>
              <a:lnSpc>
                <a:spcPct val="150000"/>
              </a:lnSpc>
            </a:pPr>
            <a:r>
              <a:rPr lang="nl-NL" sz="3600" dirty="0">
                <a:latin typeface="+mn-lt"/>
              </a:rPr>
              <a:t>ZSM</a:t>
            </a:r>
            <a:endParaRPr lang="nl-NL" sz="3600" dirty="0"/>
          </a:p>
        </p:txBody>
      </p:sp>
      <p:sp>
        <p:nvSpPr>
          <p:cNvPr id="41" name="Rechteraccolade 40"/>
          <p:cNvSpPr/>
          <p:nvPr/>
        </p:nvSpPr>
        <p:spPr>
          <a:xfrm>
            <a:off x="5076056" y="3068960"/>
            <a:ext cx="432048" cy="6840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3" name="Rechteraccolade 42"/>
          <p:cNvSpPr/>
          <p:nvPr/>
        </p:nvSpPr>
        <p:spPr>
          <a:xfrm rot="5400000">
            <a:off x="4247964" y="-55004"/>
            <a:ext cx="432048" cy="540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4" name="Tekstvak 43"/>
          <p:cNvSpPr txBox="1"/>
          <p:nvPr/>
        </p:nvSpPr>
        <p:spPr>
          <a:xfrm>
            <a:off x="5580112" y="3140968"/>
            <a:ext cx="1224136" cy="421847"/>
          </a:xfrm>
          <a:prstGeom prst="rect">
            <a:avLst/>
          </a:prstGeom>
          <a:noFill/>
        </p:spPr>
        <p:txBody>
          <a:bodyPr wrap="square" rtlCol="0">
            <a:spAutoFit/>
          </a:bodyPr>
          <a:lstStyle/>
          <a:p>
            <a:pPr>
              <a:lnSpc>
                <a:spcPct val="150000"/>
              </a:lnSpc>
            </a:pPr>
            <a:r>
              <a:rPr lang="nl-NL" sz="1600" dirty="0">
                <a:latin typeface="+mn-lt"/>
              </a:rPr>
              <a:t>werkagenda</a:t>
            </a:r>
            <a:endParaRPr lang="nl-NL" sz="1600" dirty="0"/>
          </a:p>
        </p:txBody>
      </p:sp>
      <p:sp>
        <p:nvSpPr>
          <p:cNvPr id="45" name="Rechteraccolade 44"/>
          <p:cNvSpPr/>
          <p:nvPr/>
        </p:nvSpPr>
        <p:spPr>
          <a:xfrm rot="16200000">
            <a:off x="4247964" y="80628"/>
            <a:ext cx="432048" cy="85689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2" name="Rechthoek 41"/>
          <p:cNvSpPr/>
          <p:nvPr/>
        </p:nvSpPr>
        <p:spPr>
          <a:xfrm>
            <a:off x="0" y="2420888"/>
            <a:ext cx="8964488" cy="3096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p:cNvSpPr/>
          <p:nvPr/>
        </p:nvSpPr>
        <p:spPr>
          <a:xfrm>
            <a:off x="6939880" y="5229200"/>
            <a:ext cx="2024608" cy="128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732240" y="5445224"/>
            <a:ext cx="936104" cy="91080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descr="https://www.pinterest.com/offsite/?token=283-483&amp;url=https%3A%2F%2Fs-media-cache-ak0.pinimg.com%2Foriginals%2F97%2Fb8%2Fc5%2F97b8c5fd8600708c0dfe4be103bceaa3.jpg&amp;pin=517773288386116580"/>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427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4581128"/>
            <a:ext cx="936104" cy="910804"/>
          </a:xfrm>
          <a:prstGeom prst="rect">
            <a:avLst/>
          </a:prstGeom>
          <a:noFill/>
        </p:spPr>
      </p:pic>
      <p:pic>
        <p:nvPicPr>
          <p:cNvPr id="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4653136"/>
            <a:ext cx="936104" cy="910804"/>
          </a:xfrm>
          <a:prstGeom prst="rect">
            <a:avLst/>
          </a:prstGeom>
          <a:noFill/>
        </p:spPr>
      </p:pic>
      <p:pic>
        <p:nvPicPr>
          <p:cNvPr id="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4653136"/>
            <a:ext cx="936104" cy="910804"/>
          </a:xfrm>
          <a:prstGeom prst="rect">
            <a:avLst/>
          </a:prstGeom>
          <a:noFill/>
        </p:spPr>
      </p:pic>
      <p:pic>
        <p:nvPicPr>
          <p:cNvPr id="1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4725144"/>
            <a:ext cx="936104" cy="910804"/>
          </a:xfrm>
          <a:prstGeom prst="rect">
            <a:avLst/>
          </a:prstGeom>
          <a:noFill/>
        </p:spPr>
      </p:pic>
      <p:pic>
        <p:nvPicPr>
          <p:cNvPr id="1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4653136"/>
            <a:ext cx="936104" cy="910804"/>
          </a:xfrm>
          <a:prstGeom prst="rect">
            <a:avLst/>
          </a:prstGeom>
          <a:noFill/>
        </p:spPr>
      </p:pic>
      <p:pic>
        <p:nvPicPr>
          <p:cNvPr id="1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4653136"/>
            <a:ext cx="936104" cy="910804"/>
          </a:xfrm>
          <a:prstGeom prst="rect">
            <a:avLst/>
          </a:prstGeom>
          <a:noFill/>
        </p:spPr>
      </p:pic>
      <p:pic>
        <p:nvPicPr>
          <p:cNvPr id="1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4653136"/>
            <a:ext cx="936104" cy="910804"/>
          </a:xfrm>
          <a:prstGeom prst="rect">
            <a:avLst/>
          </a:prstGeom>
          <a:noFill/>
        </p:spPr>
      </p:pic>
      <p:pic>
        <p:nvPicPr>
          <p:cNvPr id="1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5445224"/>
            <a:ext cx="936104" cy="910804"/>
          </a:xfrm>
          <a:prstGeom prst="rect">
            <a:avLst/>
          </a:prstGeom>
          <a:noFill/>
        </p:spPr>
      </p:pic>
      <p:pic>
        <p:nvPicPr>
          <p:cNvPr id="15"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5445224"/>
            <a:ext cx="936104" cy="910804"/>
          </a:xfrm>
          <a:prstGeom prst="rect">
            <a:avLst/>
          </a:prstGeom>
          <a:noFill/>
        </p:spPr>
      </p:pic>
      <p:pic>
        <p:nvPicPr>
          <p:cNvPr id="1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5445224"/>
            <a:ext cx="936104" cy="910804"/>
          </a:xfrm>
          <a:prstGeom prst="rect">
            <a:avLst/>
          </a:prstGeom>
          <a:noFill/>
        </p:spPr>
      </p:pic>
      <p:pic>
        <p:nvPicPr>
          <p:cNvPr id="17"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5470524"/>
            <a:ext cx="936104" cy="910804"/>
          </a:xfrm>
          <a:prstGeom prst="rect">
            <a:avLst/>
          </a:prstGeom>
          <a:noFill/>
        </p:spPr>
      </p:pic>
      <p:pic>
        <p:nvPicPr>
          <p:cNvPr id="1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940152" y="5445224"/>
            <a:ext cx="936104" cy="910804"/>
          </a:xfrm>
          <a:prstGeom prst="rect">
            <a:avLst/>
          </a:prstGeom>
          <a:noFill/>
        </p:spPr>
      </p:pic>
      <p:pic>
        <p:nvPicPr>
          <p:cNvPr id="1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5470524"/>
            <a:ext cx="936104" cy="910804"/>
          </a:xfrm>
          <a:prstGeom prst="rect">
            <a:avLst/>
          </a:prstGeom>
          <a:noFill/>
        </p:spPr>
      </p:pic>
      <p:pic>
        <p:nvPicPr>
          <p:cNvPr id="2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5470524"/>
            <a:ext cx="936104" cy="910804"/>
          </a:xfrm>
          <a:prstGeom prst="rect">
            <a:avLst/>
          </a:prstGeom>
          <a:noFill/>
        </p:spPr>
      </p:pic>
      <p:pic>
        <p:nvPicPr>
          <p:cNvPr id="2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5470524"/>
            <a:ext cx="936104" cy="910804"/>
          </a:xfrm>
          <a:prstGeom prst="rect">
            <a:avLst/>
          </a:prstGeom>
          <a:noFill/>
        </p:spPr>
      </p:pic>
      <p:pic>
        <p:nvPicPr>
          <p:cNvPr id="2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4653136"/>
            <a:ext cx="936104" cy="910804"/>
          </a:xfrm>
          <a:prstGeom prst="rect">
            <a:avLst/>
          </a:prstGeom>
          <a:noFill/>
        </p:spPr>
      </p:pic>
      <p:pic>
        <p:nvPicPr>
          <p:cNvPr id="2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4606428"/>
            <a:ext cx="936104" cy="910804"/>
          </a:xfrm>
          <a:prstGeom prst="rect">
            <a:avLst/>
          </a:prstGeom>
          <a:noFill/>
        </p:spPr>
      </p:pic>
      <p:pic>
        <p:nvPicPr>
          <p:cNvPr id="2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5470524"/>
            <a:ext cx="936104" cy="910804"/>
          </a:xfrm>
          <a:prstGeom prst="rect">
            <a:avLst/>
          </a:prstGeom>
          <a:noFill/>
        </p:spPr>
      </p:pic>
      <p:pic>
        <p:nvPicPr>
          <p:cNvPr id="54278" name="Picture 6" descr="http://www.clker.com/cliparts/6/a/a/d/119543679619855712johnny_automatic_Independence_Hall.svg.hi.png">
            <a:hlinkClick r:id="rId4"/>
          </p:cNvPr>
          <p:cNvPicPr>
            <a:picLocks noChangeAspect="1" noChangeArrowheads="1"/>
          </p:cNvPicPr>
          <p:nvPr/>
        </p:nvPicPr>
        <p:blipFill>
          <a:blip r:embed="rId5" cstate="print"/>
          <a:srcRect/>
          <a:stretch>
            <a:fillRect/>
          </a:stretch>
        </p:blipFill>
        <p:spPr bwMode="auto">
          <a:xfrm>
            <a:off x="2915816" y="764704"/>
            <a:ext cx="564555" cy="792088"/>
          </a:xfrm>
          <a:prstGeom prst="rect">
            <a:avLst/>
          </a:prstGeom>
          <a:noFill/>
        </p:spPr>
      </p:pic>
      <p:pic>
        <p:nvPicPr>
          <p:cNvPr id="2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268760"/>
            <a:ext cx="646517" cy="907083"/>
          </a:xfrm>
          <a:prstGeom prst="rect">
            <a:avLst/>
          </a:prstGeom>
          <a:noFill/>
        </p:spPr>
      </p:pic>
      <p:pic>
        <p:nvPicPr>
          <p:cNvPr id="2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1763688" y="692696"/>
            <a:ext cx="646517" cy="907083"/>
          </a:xfrm>
          <a:prstGeom prst="rect">
            <a:avLst/>
          </a:prstGeom>
          <a:noFill/>
        </p:spPr>
      </p:pic>
      <p:pic>
        <p:nvPicPr>
          <p:cNvPr id="29"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16632"/>
            <a:ext cx="646517" cy="907083"/>
          </a:xfrm>
          <a:prstGeom prst="rect">
            <a:avLst/>
          </a:prstGeom>
          <a:noFill/>
        </p:spPr>
      </p:pic>
      <p:pic>
        <p:nvPicPr>
          <p:cNvPr id="30"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997491" y="620688"/>
            <a:ext cx="646517" cy="907083"/>
          </a:xfrm>
          <a:prstGeom prst="rect">
            <a:avLst/>
          </a:prstGeom>
          <a:noFill/>
        </p:spPr>
      </p:pic>
      <p:pic>
        <p:nvPicPr>
          <p:cNvPr id="31"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45653"/>
            <a:ext cx="646517" cy="907083"/>
          </a:xfrm>
          <a:prstGeom prst="rect">
            <a:avLst/>
          </a:prstGeom>
          <a:noFill/>
        </p:spPr>
      </p:pic>
      <p:pic>
        <p:nvPicPr>
          <p:cNvPr id="32"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268760"/>
            <a:ext cx="646517" cy="907083"/>
          </a:xfrm>
          <a:prstGeom prst="rect">
            <a:avLst/>
          </a:prstGeom>
          <a:noFill/>
        </p:spPr>
      </p:pic>
      <p:pic>
        <p:nvPicPr>
          <p:cNvPr id="33"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653675" y="1268760"/>
            <a:ext cx="646517" cy="907083"/>
          </a:xfrm>
          <a:prstGeom prst="rect">
            <a:avLst/>
          </a:prstGeom>
          <a:noFill/>
        </p:spPr>
      </p:pic>
      <p:pic>
        <p:nvPicPr>
          <p:cNvPr id="34"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268760"/>
            <a:ext cx="646517" cy="907083"/>
          </a:xfrm>
          <a:prstGeom prst="rect">
            <a:avLst/>
          </a:prstGeom>
          <a:noFill/>
        </p:spPr>
      </p:pic>
      <p:pic>
        <p:nvPicPr>
          <p:cNvPr id="35"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725683" y="116632"/>
            <a:ext cx="646517" cy="907083"/>
          </a:xfrm>
          <a:prstGeom prst="rect">
            <a:avLst/>
          </a:prstGeom>
          <a:noFill/>
        </p:spPr>
      </p:pic>
      <p:pic>
        <p:nvPicPr>
          <p:cNvPr id="36"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6229739" y="692696"/>
            <a:ext cx="646517" cy="907083"/>
          </a:xfrm>
          <a:prstGeom prst="rect">
            <a:avLst/>
          </a:prstGeom>
          <a:noFill/>
        </p:spPr>
      </p:pic>
      <p:pic>
        <p:nvPicPr>
          <p:cNvPr id="3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149619" y="692696"/>
            <a:ext cx="646517" cy="907083"/>
          </a:xfrm>
          <a:prstGeom prst="rect">
            <a:avLst/>
          </a:prstGeom>
          <a:noFill/>
        </p:spPr>
      </p:pic>
      <p:pic>
        <p:nvPicPr>
          <p:cNvPr id="3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45653"/>
            <a:ext cx="646517" cy="90708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descr="https://www.pinterest.com/offsite/?token=283-483&amp;url=https%3A%2F%2Fs-media-cache-ak0.pinimg.com%2Foriginals%2F97%2Fb8%2Fc5%2F97b8c5fd8600708c0dfe4be103bceaa3.jpg&amp;pin=517773288386116580"/>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427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4581128"/>
            <a:ext cx="936104" cy="910804"/>
          </a:xfrm>
          <a:prstGeom prst="rect">
            <a:avLst/>
          </a:prstGeom>
          <a:noFill/>
        </p:spPr>
      </p:pic>
      <p:pic>
        <p:nvPicPr>
          <p:cNvPr id="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4653136"/>
            <a:ext cx="936104" cy="910804"/>
          </a:xfrm>
          <a:prstGeom prst="rect">
            <a:avLst/>
          </a:prstGeom>
          <a:noFill/>
        </p:spPr>
      </p:pic>
      <p:pic>
        <p:nvPicPr>
          <p:cNvPr id="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4653136"/>
            <a:ext cx="936104" cy="910804"/>
          </a:xfrm>
          <a:prstGeom prst="rect">
            <a:avLst/>
          </a:prstGeom>
          <a:noFill/>
        </p:spPr>
      </p:pic>
      <p:pic>
        <p:nvPicPr>
          <p:cNvPr id="1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4725144"/>
            <a:ext cx="936104" cy="910804"/>
          </a:xfrm>
          <a:prstGeom prst="rect">
            <a:avLst/>
          </a:prstGeom>
          <a:noFill/>
        </p:spPr>
      </p:pic>
      <p:pic>
        <p:nvPicPr>
          <p:cNvPr id="1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4653136"/>
            <a:ext cx="936104" cy="910804"/>
          </a:xfrm>
          <a:prstGeom prst="rect">
            <a:avLst/>
          </a:prstGeom>
          <a:noFill/>
        </p:spPr>
      </p:pic>
      <p:pic>
        <p:nvPicPr>
          <p:cNvPr id="1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4653136"/>
            <a:ext cx="936104" cy="910804"/>
          </a:xfrm>
          <a:prstGeom prst="rect">
            <a:avLst/>
          </a:prstGeom>
          <a:noFill/>
        </p:spPr>
      </p:pic>
      <p:pic>
        <p:nvPicPr>
          <p:cNvPr id="1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4653136"/>
            <a:ext cx="936104" cy="910804"/>
          </a:xfrm>
          <a:prstGeom prst="rect">
            <a:avLst/>
          </a:prstGeom>
          <a:noFill/>
        </p:spPr>
      </p:pic>
      <p:pic>
        <p:nvPicPr>
          <p:cNvPr id="1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2915816" y="5445224"/>
            <a:ext cx="936104" cy="910804"/>
          </a:xfrm>
          <a:prstGeom prst="rect">
            <a:avLst/>
          </a:prstGeom>
          <a:noFill/>
        </p:spPr>
      </p:pic>
      <p:pic>
        <p:nvPicPr>
          <p:cNvPr id="15"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3923928" y="5445224"/>
            <a:ext cx="936104" cy="910804"/>
          </a:xfrm>
          <a:prstGeom prst="rect">
            <a:avLst/>
          </a:prstGeom>
          <a:noFill/>
        </p:spPr>
      </p:pic>
      <p:pic>
        <p:nvPicPr>
          <p:cNvPr id="16"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4932040" y="5445224"/>
            <a:ext cx="936104" cy="910804"/>
          </a:xfrm>
          <a:prstGeom prst="rect">
            <a:avLst/>
          </a:prstGeom>
          <a:noFill/>
        </p:spPr>
      </p:pic>
      <p:pic>
        <p:nvPicPr>
          <p:cNvPr id="17"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7884368" y="5470524"/>
            <a:ext cx="936104" cy="910804"/>
          </a:xfrm>
          <a:prstGeom prst="rect">
            <a:avLst/>
          </a:prstGeom>
          <a:noFill/>
        </p:spPr>
      </p:pic>
      <p:pic>
        <p:nvPicPr>
          <p:cNvPr id="19"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6948264" y="5470524"/>
            <a:ext cx="936104" cy="910804"/>
          </a:xfrm>
          <a:prstGeom prst="rect">
            <a:avLst/>
          </a:prstGeom>
          <a:noFill/>
        </p:spPr>
      </p:pic>
      <p:pic>
        <p:nvPicPr>
          <p:cNvPr id="20"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7504" y="5470524"/>
            <a:ext cx="936104" cy="910804"/>
          </a:xfrm>
          <a:prstGeom prst="rect">
            <a:avLst/>
          </a:prstGeom>
          <a:noFill/>
        </p:spPr>
      </p:pic>
      <p:pic>
        <p:nvPicPr>
          <p:cNvPr id="21"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5470524"/>
            <a:ext cx="936104" cy="910804"/>
          </a:xfrm>
          <a:prstGeom prst="rect">
            <a:avLst/>
          </a:prstGeom>
          <a:noFill/>
        </p:spPr>
      </p:pic>
      <p:pic>
        <p:nvPicPr>
          <p:cNvPr id="22"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979712" y="4653136"/>
            <a:ext cx="936104" cy="910804"/>
          </a:xfrm>
          <a:prstGeom prst="rect">
            <a:avLst/>
          </a:prstGeom>
          <a:noFill/>
        </p:spPr>
      </p:pic>
      <p:pic>
        <p:nvPicPr>
          <p:cNvPr id="23"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4606428"/>
            <a:ext cx="936104" cy="910804"/>
          </a:xfrm>
          <a:prstGeom prst="rect">
            <a:avLst/>
          </a:prstGeom>
          <a:noFill/>
        </p:spPr>
      </p:pic>
      <p:pic>
        <p:nvPicPr>
          <p:cNvPr id="24"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1043608" y="5470524"/>
            <a:ext cx="936104" cy="910804"/>
          </a:xfrm>
          <a:prstGeom prst="rect">
            <a:avLst/>
          </a:prstGeom>
          <a:noFill/>
        </p:spPr>
      </p:pic>
      <p:pic>
        <p:nvPicPr>
          <p:cNvPr id="54278" name="Picture 6" descr="http://www.clker.com/cliparts/6/a/a/d/119543679619855712johnny_automatic_Independence_Hall.svg.hi.png">
            <a:hlinkClick r:id="rId4"/>
          </p:cNvPr>
          <p:cNvPicPr>
            <a:picLocks noChangeAspect="1" noChangeArrowheads="1"/>
          </p:cNvPicPr>
          <p:nvPr/>
        </p:nvPicPr>
        <p:blipFill>
          <a:blip r:embed="rId5" cstate="print"/>
          <a:srcRect/>
          <a:stretch>
            <a:fillRect/>
          </a:stretch>
        </p:blipFill>
        <p:spPr bwMode="auto">
          <a:xfrm>
            <a:off x="2915816" y="764704"/>
            <a:ext cx="564555" cy="792088"/>
          </a:xfrm>
          <a:prstGeom prst="rect">
            <a:avLst/>
          </a:prstGeom>
          <a:noFill/>
        </p:spPr>
      </p:pic>
      <p:pic>
        <p:nvPicPr>
          <p:cNvPr id="2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268760"/>
            <a:ext cx="646517" cy="907083"/>
          </a:xfrm>
          <a:prstGeom prst="rect">
            <a:avLst/>
          </a:prstGeom>
          <a:noFill/>
        </p:spPr>
      </p:pic>
      <p:pic>
        <p:nvPicPr>
          <p:cNvPr id="2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1763688" y="692696"/>
            <a:ext cx="646517" cy="907083"/>
          </a:xfrm>
          <a:prstGeom prst="rect">
            <a:avLst/>
          </a:prstGeom>
          <a:noFill/>
        </p:spPr>
      </p:pic>
      <p:pic>
        <p:nvPicPr>
          <p:cNvPr id="29"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2339752" y="116632"/>
            <a:ext cx="646517" cy="907083"/>
          </a:xfrm>
          <a:prstGeom prst="rect">
            <a:avLst/>
          </a:prstGeom>
          <a:noFill/>
        </p:spPr>
      </p:pic>
      <p:pic>
        <p:nvPicPr>
          <p:cNvPr id="30"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997491" y="620688"/>
            <a:ext cx="646517" cy="907083"/>
          </a:xfrm>
          <a:prstGeom prst="rect">
            <a:avLst/>
          </a:prstGeom>
          <a:noFill/>
        </p:spPr>
      </p:pic>
      <p:pic>
        <p:nvPicPr>
          <p:cNvPr id="31"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45653"/>
            <a:ext cx="646517" cy="907083"/>
          </a:xfrm>
          <a:prstGeom prst="rect">
            <a:avLst/>
          </a:prstGeom>
          <a:noFill/>
        </p:spPr>
      </p:pic>
      <p:pic>
        <p:nvPicPr>
          <p:cNvPr id="32"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268760"/>
            <a:ext cx="646517" cy="907083"/>
          </a:xfrm>
          <a:prstGeom prst="rect">
            <a:avLst/>
          </a:prstGeom>
          <a:noFill/>
        </p:spPr>
      </p:pic>
      <p:pic>
        <p:nvPicPr>
          <p:cNvPr id="33"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653675" y="1268760"/>
            <a:ext cx="646517" cy="907083"/>
          </a:xfrm>
          <a:prstGeom prst="rect">
            <a:avLst/>
          </a:prstGeom>
          <a:noFill/>
        </p:spPr>
      </p:pic>
      <p:pic>
        <p:nvPicPr>
          <p:cNvPr id="34"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3419872" y="1268760"/>
            <a:ext cx="646517" cy="907083"/>
          </a:xfrm>
          <a:prstGeom prst="rect">
            <a:avLst/>
          </a:prstGeom>
          <a:noFill/>
        </p:spPr>
      </p:pic>
      <p:pic>
        <p:nvPicPr>
          <p:cNvPr id="35"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725683" y="116632"/>
            <a:ext cx="646517" cy="907083"/>
          </a:xfrm>
          <a:prstGeom prst="rect">
            <a:avLst/>
          </a:prstGeom>
          <a:noFill/>
        </p:spPr>
      </p:pic>
      <p:pic>
        <p:nvPicPr>
          <p:cNvPr id="36"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6229739" y="692696"/>
            <a:ext cx="646517" cy="907083"/>
          </a:xfrm>
          <a:prstGeom prst="rect">
            <a:avLst/>
          </a:prstGeom>
          <a:noFill/>
        </p:spPr>
      </p:pic>
      <p:pic>
        <p:nvPicPr>
          <p:cNvPr id="37"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5149619" y="692696"/>
            <a:ext cx="646517" cy="907083"/>
          </a:xfrm>
          <a:prstGeom prst="rect">
            <a:avLst/>
          </a:prstGeom>
          <a:noFill/>
        </p:spPr>
      </p:pic>
      <p:pic>
        <p:nvPicPr>
          <p:cNvPr id="38" name="Picture 6" descr="http://www.clker.com/cliparts/6/a/a/d/119543679619855712johnny_automatic_Independence_Hall.svg.hi.png">
            <a:hlinkClick r:id="rId4"/>
          </p:cNvPr>
          <p:cNvPicPr>
            <a:picLocks noChangeAspect="1" noChangeArrowheads="1"/>
          </p:cNvPicPr>
          <p:nvPr/>
        </p:nvPicPr>
        <p:blipFill>
          <a:blip r:embed="rId6" cstate="print"/>
          <a:srcRect/>
          <a:stretch>
            <a:fillRect/>
          </a:stretch>
        </p:blipFill>
        <p:spPr bwMode="auto">
          <a:xfrm>
            <a:off x="4573555" y="145653"/>
            <a:ext cx="646517" cy="907083"/>
          </a:xfrm>
          <a:prstGeom prst="rect">
            <a:avLst/>
          </a:prstGeom>
          <a:noFill/>
        </p:spPr>
      </p:pic>
      <p:sp>
        <p:nvSpPr>
          <p:cNvPr id="39" name="Tekstvak 38"/>
          <p:cNvSpPr txBox="1"/>
          <p:nvPr/>
        </p:nvSpPr>
        <p:spPr>
          <a:xfrm>
            <a:off x="3851920" y="2595117"/>
            <a:ext cx="1224136" cy="833883"/>
          </a:xfrm>
          <a:prstGeom prst="rect">
            <a:avLst/>
          </a:prstGeom>
          <a:noFill/>
        </p:spPr>
        <p:txBody>
          <a:bodyPr wrap="square" rtlCol="0">
            <a:spAutoFit/>
          </a:bodyPr>
          <a:lstStyle/>
          <a:p>
            <a:pPr>
              <a:lnSpc>
                <a:spcPct val="150000"/>
              </a:lnSpc>
            </a:pPr>
            <a:r>
              <a:rPr lang="nl-NL" sz="3600" dirty="0">
                <a:latin typeface="+mn-lt"/>
              </a:rPr>
              <a:t>WAZ</a:t>
            </a:r>
            <a:endParaRPr lang="nl-NL" sz="3600" dirty="0"/>
          </a:p>
        </p:txBody>
      </p:sp>
      <p:sp>
        <p:nvSpPr>
          <p:cNvPr id="40" name="Tekstvak 39"/>
          <p:cNvSpPr txBox="1"/>
          <p:nvPr/>
        </p:nvSpPr>
        <p:spPr>
          <a:xfrm>
            <a:off x="3923928" y="3315197"/>
            <a:ext cx="1224136" cy="833883"/>
          </a:xfrm>
          <a:prstGeom prst="rect">
            <a:avLst/>
          </a:prstGeom>
          <a:noFill/>
        </p:spPr>
        <p:txBody>
          <a:bodyPr wrap="square" rtlCol="0">
            <a:spAutoFit/>
          </a:bodyPr>
          <a:lstStyle/>
          <a:p>
            <a:pPr>
              <a:lnSpc>
                <a:spcPct val="150000"/>
              </a:lnSpc>
            </a:pPr>
            <a:r>
              <a:rPr lang="nl-NL" sz="3600" dirty="0">
                <a:latin typeface="+mn-lt"/>
              </a:rPr>
              <a:t>ZSM</a:t>
            </a:r>
            <a:endParaRPr lang="nl-NL" sz="3600" dirty="0"/>
          </a:p>
        </p:txBody>
      </p:sp>
      <p:sp>
        <p:nvSpPr>
          <p:cNvPr id="41" name="Rechteraccolade 40"/>
          <p:cNvSpPr/>
          <p:nvPr/>
        </p:nvSpPr>
        <p:spPr>
          <a:xfrm>
            <a:off x="5076056" y="3068960"/>
            <a:ext cx="432048" cy="6840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3" name="Rechteraccolade 42"/>
          <p:cNvSpPr/>
          <p:nvPr/>
        </p:nvSpPr>
        <p:spPr>
          <a:xfrm rot="5400000">
            <a:off x="4247964" y="-55004"/>
            <a:ext cx="432048" cy="540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4" name="Tekstvak 43"/>
          <p:cNvSpPr txBox="1"/>
          <p:nvPr/>
        </p:nvSpPr>
        <p:spPr>
          <a:xfrm>
            <a:off x="5580112" y="3140968"/>
            <a:ext cx="1224136" cy="421847"/>
          </a:xfrm>
          <a:prstGeom prst="rect">
            <a:avLst/>
          </a:prstGeom>
          <a:noFill/>
        </p:spPr>
        <p:txBody>
          <a:bodyPr wrap="square" rtlCol="0">
            <a:spAutoFit/>
          </a:bodyPr>
          <a:lstStyle/>
          <a:p>
            <a:pPr>
              <a:lnSpc>
                <a:spcPct val="150000"/>
              </a:lnSpc>
            </a:pPr>
            <a:r>
              <a:rPr lang="nl-NL" sz="1600" dirty="0">
                <a:latin typeface="+mn-lt"/>
              </a:rPr>
              <a:t>werkagenda</a:t>
            </a:r>
            <a:endParaRPr lang="nl-NL" sz="1600" dirty="0"/>
          </a:p>
        </p:txBody>
      </p:sp>
      <p:sp>
        <p:nvSpPr>
          <p:cNvPr id="45" name="Rechteraccolade 44"/>
          <p:cNvSpPr/>
          <p:nvPr/>
        </p:nvSpPr>
        <p:spPr>
          <a:xfrm rot="16200000">
            <a:off x="4247964" y="80628"/>
            <a:ext cx="432048" cy="85689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2" name="Rechthoek 41"/>
          <p:cNvSpPr/>
          <p:nvPr/>
        </p:nvSpPr>
        <p:spPr>
          <a:xfrm>
            <a:off x="0" y="2420888"/>
            <a:ext cx="8964488" cy="21602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Picture 4" descr="https://s-media-cache-ak0.pinimg.com/736x/97/b8/c5/97b8c5fd8600708c0dfe4be103bceaa3.jpg"/>
          <p:cNvPicPr>
            <a:picLocks noChangeAspect="1" noChangeArrowheads="1"/>
          </p:cNvPicPr>
          <p:nvPr/>
        </p:nvPicPr>
        <p:blipFill>
          <a:blip r:embed="rId3" cstate="print"/>
          <a:srcRect/>
          <a:stretch>
            <a:fillRect/>
          </a:stretch>
        </p:blipFill>
        <p:spPr bwMode="auto">
          <a:xfrm>
            <a:off x="5868144" y="5445224"/>
            <a:ext cx="936104" cy="910804"/>
          </a:xfrm>
          <a:prstGeom prst="rect">
            <a:avLst/>
          </a:prstGeom>
          <a:noFill/>
        </p:spPr>
      </p:pic>
      <p:cxnSp>
        <p:nvCxnSpPr>
          <p:cNvPr id="48" name="Rechte verbindingslijn 47"/>
          <p:cNvCxnSpPr/>
          <p:nvPr/>
        </p:nvCxnSpPr>
        <p:spPr>
          <a:xfrm flipV="1">
            <a:off x="755576" y="1700808"/>
            <a:ext cx="1368152" cy="2952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flipV="1">
            <a:off x="899592" y="2348880"/>
            <a:ext cx="1808584" cy="2448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Rechte verbindingslijn 50"/>
          <p:cNvCxnSpPr/>
          <p:nvPr/>
        </p:nvCxnSpPr>
        <p:spPr>
          <a:xfrm flipV="1">
            <a:off x="1115616" y="2348880"/>
            <a:ext cx="2520280" cy="2448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Rechte verbindingslijn 51"/>
          <p:cNvCxnSpPr/>
          <p:nvPr/>
        </p:nvCxnSpPr>
        <p:spPr>
          <a:xfrm flipH="1" flipV="1">
            <a:off x="3131840" y="1628800"/>
            <a:ext cx="1152128" cy="3960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p:nvPr/>
        </p:nvCxnSpPr>
        <p:spPr>
          <a:xfrm flipV="1">
            <a:off x="1691680" y="1196752"/>
            <a:ext cx="3096344" cy="43924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p:nvPr/>
        </p:nvCxnSpPr>
        <p:spPr>
          <a:xfrm flipH="1" flipV="1">
            <a:off x="6012160" y="1268760"/>
            <a:ext cx="504056" cy="43924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p:nvPr/>
        </p:nvCxnSpPr>
        <p:spPr>
          <a:xfrm flipH="1" flipV="1">
            <a:off x="2699792" y="1196752"/>
            <a:ext cx="2448272" cy="446449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Rechte verbindingslijn 55"/>
          <p:cNvCxnSpPr/>
          <p:nvPr/>
        </p:nvCxnSpPr>
        <p:spPr>
          <a:xfrm flipH="1" flipV="1">
            <a:off x="4355976" y="1772816"/>
            <a:ext cx="1008112" cy="37444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Rechte verbindingslijn 56"/>
          <p:cNvCxnSpPr>
            <a:stCxn id="15" idx="0"/>
          </p:cNvCxnSpPr>
          <p:nvPr/>
        </p:nvCxnSpPr>
        <p:spPr>
          <a:xfrm flipH="1" flipV="1">
            <a:off x="3779912" y="1268760"/>
            <a:ext cx="612068" cy="4176464"/>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p:nvPr/>
        </p:nvCxnSpPr>
        <p:spPr>
          <a:xfrm flipV="1">
            <a:off x="3419872" y="2276872"/>
            <a:ext cx="360040" cy="33123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p:nvPr/>
        </p:nvCxnSpPr>
        <p:spPr>
          <a:xfrm flipV="1">
            <a:off x="2555776" y="1196752"/>
            <a:ext cx="1080120" cy="43924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flipH="1" flipV="1">
            <a:off x="4788024" y="2348880"/>
            <a:ext cx="1440160" cy="3240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Rechte verbindingslijn 60"/>
          <p:cNvCxnSpPr/>
          <p:nvPr/>
        </p:nvCxnSpPr>
        <p:spPr>
          <a:xfrm flipH="1" flipV="1">
            <a:off x="6516216" y="1772816"/>
            <a:ext cx="864096" cy="381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Rechte verbindingslijn 61"/>
          <p:cNvCxnSpPr>
            <a:stCxn id="11" idx="0"/>
          </p:cNvCxnSpPr>
          <p:nvPr/>
        </p:nvCxnSpPr>
        <p:spPr>
          <a:xfrm flipH="1" flipV="1">
            <a:off x="4932040" y="2276872"/>
            <a:ext cx="1404156" cy="2376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Rechte verbindingslijn 62"/>
          <p:cNvCxnSpPr/>
          <p:nvPr/>
        </p:nvCxnSpPr>
        <p:spPr>
          <a:xfrm flipH="1" flipV="1">
            <a:off x="5112060" y="2276872"/>
            <a:ext cx="3060340" cy="244827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1539</TotalTime>
  <Words>190</Words>
  <Application>Microsoft Office PowerPoint</Application>
  <PresentationFormat>Diavoorstelling (4:3)</PresentationFormat>
  <Paragraphs>78</Paragraphs>
  <Slides>15</Slides>
  <Notes>14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Calibri</vt:lpstr>
      <vt:lpstr>Wingdings</vt:lpstr>
      <vt:lpstr>Office-thema</vt:lpstr>
      <vt:lpstr>PowerPoint-presentatie</vt:lpstr>
      <vt:lpstr>Gezamenlijk doel</vt:lpstr>
      <vt:lpstr>Arbeidstoeleiding kwetsbare jongeren</vt:lpstr>
      <vt:lpstr>PowerPoint-presentatie</vt:lpstr>
      <vt:lpstr>              Tot 2015                                                            vanaf 2015</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user</dc:creator>
  <cp:lastModifiedBy>john anders</cp:lastModifiedBy>
  <cp:revision>207</cp:revision>
  <cp:lastPrinted>2016-04-11T09:56:29Z</cp:lastPrinted>
  <dcterms:created xsi:type="dcterms:W3CDTF">2013-03-04T09:10:04Z</dcterms:created>
  <dcterms:modified xsi:type="dcterms:W3CDTF">2016-04-11T09:57:14Z</dcterms:modified>
</cp:coreProperties>
</file>