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7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05613" cy="9944100"/>
  <p:custDataLst>
    <p:tags r:id="rId13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6220"/>
    <a:srgbClr val="900079"/>
    <a:srgbClr val="4E9625"/>
    <a:srgbClr val="CC003D"/>
    <a:srgbClr val="60652A"/>
    <a:srgbClr val="0E4A10"/>
    <a:srgbClr val="47145C"/>
    <a:srgbClr val="960044"/>
    <a:srgbClr val="2494C5"/>
    <a:srgbClr val="9AC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7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0A3E2E-CE45-4FC4-97CF-5C47A26A212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24F2622-E60D-4532-9BC5-BF3721AAD2B1}">
      <dgm:prSet phldrT="[Tekst]" custT="1"/>
      <dgm:spPr/>
      <dgm:t>
        <a:bodyPr/>
        <a:lstStyle/>
        <a:p>
          <a:r>
            <a:rPr lang="nl-NL" sz="1400" b="1" smtClean="0">
              <a:solidFill>
                <a:schemeClr val="tx1"/>
              </a:solidFill>
            </a:rPr>
            <a:t>Directeur-Generaal Vreemdelingenzaken</a:t>
          </a:r>
          <a:r>
            <a:rPr lang="nl-NL" sz="2000" b="1" smtClean="0">
              <a:solidFill>
                <a:schemeClr val="tx1"/>
              </a:solidFill>
            </a:rPr>
            <a:t> </a:t>
          </a:r>
        </a:p>
        <a:p>
          <a:r>
            <a:rPr lang="nl-NL" sz="1600" smtClean="0">
              <a:solidFill>
                <a:schemeClr val="tx1"/>
              </a:solidFill>
            </a:rPr>
            <a:t>Jan-Kees Goet</a:t>
          </a:r>
          <a:endParaRPr lang="nl-NL" sz="1600">
            <a:solidFill>
              <a:schemeClr val="tx1"/>
            </a:solidFill>
          </a:endParaRPr>
        </a:p>
      </dgm:t>
    </dgm:pt>
    <dgm:pt modelId="{B75CA157-3336-40CE-B0D8-5A18749224B7}" type="parTrans" cxnId="{461F1FB8-3F5F-442C-80ED-61C5DF130D3C}">
      <dgm:prSet/>
      <dgm:spPr/>
      <dgm:t>
        <a:bodyPr/>
        <a:lstStyle/>
        <a:p>
          <a:endParaRPr lang="nl-NL"/>
        </a:p>
      </dgm:t>
    </dgm:pt>
    <dgm:pt modelId="{FF902D1E-2416-4E14-8404-A474A3261F76}" type="sibTrans" cxnId="{461F1FB8-3F5F-442C-80ED-61C5DF130D3C}">
      <dgm:prSet/>
      <dgm:spPr/>
      <dgm:t>
        <a:bodyPr/>
        <a:lstStyle/>
        <a:p>
          <a:endParaRPr lang="nl-NL"/>
        </a:p>
      </dgm:t>
    </dgm:pt>
    <dgm:pt modelId="{047C8118-B256-4133-A5D9-242B984A735D}">
      <dgm:prSet phldrT="[Tekst]" custT="1"/>
      <dgm:spPr/>
      <dgm:t>
        <a:bodyPr/>
        <a:lstStyle/>
        <a:p>
          <a:r>
            <a:rPr lang="nl-NL" sz="1400" b="1" smtClean="0">
              <a:solidFill>
                <a:schemeClr val="tx1"/>
              </a:solidFill>
            </a:rPr>
            <a:t>Directie Migratiebeleid</a:t>
          </a:r>
        </a:p>
      </dgm:t>
    </dgm:pt>
    <dgm:pt modelId="{8478ED53-F71D-4FFB-A426-27F532588FEB}" type="parTrans" cxnId="{23908495-60FD-4587-A827-F9B2C44F5368}">
      <dgm:prSet/>
      <dgm:spPr/>
      <dgm:t>
        <a:bodyPr/>
        <a:lstStyle/>
        <a:p>
          <a:endParaRPr lang="nl-NL"/>
        </a:p>
      </dgm:t>
    </dgm:pt>
    <dgm:pt modelId="{00CA1A78-E457-4370-99B0-CBACC88D1165}" type="sibTrans" cxnId="{23908495-60FD-4587-A827-F9B2C44F5368}">
      <dgm:prSet/>
      <dgm:spPr/>
      <dgm:t>
        <a:bodyPr/>
        <a:lstStyle/>
        <a:p>
          <a:endParaRPr lang="nl-NL"/>
        </a:p>
      </dgm:t>
    </dgm:pt>
    <dgm:pt modelId="{392E3A05-7AB5-4E5B-AE20-ADD8EA4C68CD}">
      <dgm:prSet phldrT="[Tekst]" custT="1"/>
      <dgm:spPr/>
      <dgm:t>
        <a:bodyPr/>
        <a:lstStyle/>
        <a:p>
          <a:r>
            <a:rPr lang="nl-NL" sz="1400" b="1" smtClean="0">
              <a:solidFill>
                <a:schemeClr val="tx1"/>
              </a:solidFill>
            </a:rPr>
            <a:t>Directie Regie Vreemdelingenketen</a:t>
          </a:r>
        </a:p>
      </dgm:t>
    </dgm:pt>
    <dgm:pt modelId="{BCCC3AB3-C128-4FDB-9C26-86949CD7D5D7}" type="parTrans" cxnId="{A979B1D9-3CE0-4621-9907-8F55A4F4209D}">
      <dgm:prSet/>
      <dgm:spPr/>
      <dgm:t>
        <a:bodyPr/>
        <a:lstStyle/>
        <a:p>
          <a:endParaRPr lang="nl-NL"/>
        </a:p>
      </dgm:t>
    </dgm:pt>
    <dgm:pt modelId="{D4EC51A7-85DF-4F00-8840-C5072AE1F4CA}" type="sibTrans" cxnId="{A979B1D9-3CE0-4621-9907-8F55A4F4209D}">
      <dgm:prSet/>
      <dgm:spPr/>
      <dgm:t>
        <a:bodyPr/>
        <a:lstStyle/>
        <a:p>
          <a:endParaRPr lang="nl-NL"/>
        </a:p>
      </dgm:t>
    </dgm:pt>
    <dgm:pt modelId="{172F5776-1A67-4FDA-B420-BC02948FF0F6}" type="asst">
      <dgm:prSet custT="1"/>
      <dgm:spPr/>
      <dgm:t>
        <a:bodyPr/>
        <a:lstStyle/>
        <a:p>
          <a:r>
            <a:rPr lang="nl-NL" sz="1400" b="1" smtClean="0">
              <a:solidFill>
                <a:schemeClr val="tx1"/>
              </a:solidFill>
            </a:rPr>
            <a:t>Internationale coördinatie</a:t>
          </a:r>
        </a:p>
      </dgm:t>
    </dgm:pt>
    <dgm:pt modelId="{25A1EF48-2416-4329-9089-0068A49A7E50}" type="parTrans" cxnId="{FEF48CB6-2D77-4FFA-A8BA-A2CEBF889E24}">
      <dgm:prSet/>
      <dgm:spPr/>
      <dgm:t>
        <a:bodyPr/>
        <a:lstStyle/>
        <a:p>
          <a:endParaRPr lang="nl-NL"/>
        </a:p>
      </dgm:t>
    </dgm:pt>
    <dgm:pt modelId="{9D4756DA-7B9F-47B5-852C-F75B0E604E06}" type="sibTrans" cxnId="{FEF48CB6-2D77-4FFA-A8BA-A2CEBF889E24}">
      <dgm:prSet/>
      <dgm:spPr/>
      <dgm:t>
        <a:bodyPr/>
        <a:lstStyle/>
        <a:p>
          <a:endParaRPr lang="nl-NL"/>
        </a:p>
      </dgm:t>
    </dgm:pt>
    <dgm:pt modelId="{1DD6A146-C14C-4403-B376-6590B689CA08}" type="asst">
      <dgm:prSet custT="1"/>
      <dgm:spPr/>
      <dgm:t>
        <a:bodyPr/>
        <a:lstStyle/>
        <a:p>
          <a:r>
            <a:rPr lang="nl-NL" sz="1400" b="1" smtClean="0">
              <a:solidFill>
                <a:schemeClr val="tx1"/>
              </a:solidFill>
            </a:rPr>
            <a:t>Projectdirectie Hoge instroom</a:t>
          </a:r>
        </a:p>
      </dgm:t>
    </dgm:pt>
    <dgm:pt modelId="{86ADB923-7FD8-419E-A567-5D22A6FA558F}" type="parTrans" cxnId="{EDE6A8AF-430D-4F96-88A5-0C050E3C31BF}">
      <dgm:prSet/>
      <dgm:spPr/>
      <dgm:t>
        <a:bodyPr/>
        <a:lstStyle/>
        <a:p>
          <a:endParaRPr lang="nl-NL"/>
        </a:p>
      </dgm:t>
    </dgm:pt>
    <dgm:pt modelId="{21ED7F96-DBA0-42B9-8011-0D115138F836}" type="sibTrans" cxnId="{EDE6A8AF-430D-4F96-88A5-0C050E3C31BF}">
      <dgm:prSet/>
      <dgm:spPr/>
      <dgm:t>
        <a:bodyPr/>
        <a:lstStyle/>
        <a:p>
          <a:endParaRPr lang="nl-NL"/>
        </a:p>
      </dgm:t>
    </dgm:pt>
    <dgm:pt modelId="{8CAB5A31-E1D4-41F9-903B-CF760E985C2D}" type="pres">
      <dgm:prSet presAssocID="{BE0A3E2E-CE45-4FC4-97CF-5C47A26A21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27F9A7AB-0C77-463D-83EE-093F23EC1842}" type="pres">
      <dgm:prSet presAssocID="{D24F2622-E60D-4532-9BC5-BF3721AAD2B1}" presName="hierRoot1" presStyleCnt="0">
        <dgm:presLayoutVars>
          <dgm:hierBranch val="init"/>
        </dgm:presLayoutVars>
      </dgm:prSet>
      <dgm:spPr/>
    </dgm:pt>
    <dgm:pt modelId="{BA244CA1-A148-4F97-8F84-489386DD630E}" type="pres">
      <dgm:prSet presAssocID="{D24F2622-E60D-4532-9BC5-BF3721AAD2B1}" presName="rootComposite1" presStyleCnt="0"/>
      <dgm:spPr/>
    </dgm:pt>
    <dgm:pt modelId="{5B90795B-7831-45A5-8979-BD45D8E90BA6}" type="pres">
      <dgm:prSet presAssocID="{D24F2622-E60D-4532-9BC5-BF3721AAD2B1}" presName="rootText1" presStyleLbl="node0" presStyleIdx="0" presStyleCnt="1" custScaleX="126625" custScaleY="64452" custLinFactNeighborX="-6714" custLinFactNeighborY="-1975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A39D7C50-7445-4606-B769-510E98C212ED}" type="pres">
      <dgm:prSet presAssocID="{D24F2622-E60D-4532-9BC5-BF3721AAD2B1}" presName="rootConnector1" presStyleLbl="node1" presStyleIdx="0" presStyleCnt="0"/>
      <dgm:spPr/>
      <dgm:t>
        <a:bodyPr/>
        <a:lstStyle/>
        <a:p>
          <a:endParaRPr lang="nl-NL"/>
        </a:p>
      </dgm:t>
    </dgm:pt>
    <dgm:pt modelId="{3D3E706D-54BE-4464-80AD-800C3CC4F2F7}" type="pres">
      <dgm:prSet presAssocID="{D24F2622-E60D-4532-9BC5-BF3721AAD2B1}" presName="hierChild2" presStyleCnt="0"/>
      <dgm:spPr/>
    </dgm:pt>
    <dgm:pt modelId="{DA47C4E5-B924-4E81-BE7A-14CC5CA618CE}" type="pres">
      <dgm:prSet presAssocID="{8478ED53-F71D-4FFB-A426-27F532588FEB}" presName="Name37" presStyleLbl="parChTrans1D2" presStyleIdx="0" presStyleCnt="4"/>
      <dgm:spPr/>
      <dgm:t>
        <a:bodyPr/>
        <a:lstStyle/>
        <a:p>
          <a:endParaRPr lang="nl-NL"/>
        </a:p>
      </dgm:t>
    </dgm:pt>
    <dgm:pt modelId="{601D9EDA-55AB-41EA-9B70-37ED0E992062}" type="pres">
      <dgm:prSet presAssocID="{047C8118-B256-4133-A5D9-242B984A735D}" presName="hierRoot2" presStyleCnt="0">
        <dgm:presLayoutVars>
          <dgm:hierBranch val="init"/>
        </dgm:presLayoutVars>
      </dgm:prSet>
      <dgm:spPr/>
    </dgm:pt>
    <dgm:pt modelId="{0764D3A5-6D8C-46CA-9768-D59D5386B0C2}" type="pres">
      <dgm:prSet presAssocID="{047C8118-B256-4133-A5D9-242B984A735D}" presName="rootComposite" presStyleCnt="0"/>
      <dgm:spPr/>
    </dgm:pt>
    <dgm:pt modelId="{D14126C5-8845-41BE-B0F5-41F6BA08EA7C}" type="pres">
      <dgm:prSet presAssocID="{047C8118-B256-4133-A5D9-242B984A735D}" presName="rootText" presStyleLbl="node2" presStyleIdx="0" presStyleCnt="2" custScaleX="82842" custScaleY="66917" custLinFactNeighborX="-10218" custLinFactNeighborY="-1740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65C963B8-17AB-49CE-91D7-89254757FFB0}" type="pres">
      <dgm:prSet presAssocID="{047C8118-B256-4133-A5D9-242B984A735D}" presName="rootConnector" presStyleLbl="node2" presStyleIdx="0" presStyleCnt="2"/>
      <dgm:spPr/>
      <dgm:t>
        <a:bodyPr/>
        <a:lstStyle/>
        <a:p>
          <a:endParaRPr lang="nl-NL"/>
        </a:p>
      </dgm:t>
    </dgm:pt>
    <dgm:pt modelId="{23A00891-EB3E-4020-A209-7EA745DBD6D3}" type="pres">
      <dgm:prSet presAssocID="{047C8118-B256-4133-A5D9-242B984A735D}" presName="hierChild4" presStyleCnt="0"/>
      <dgm:spPr/>
    </dgm:pt>
    <dgm:pt modelId="{DA56D5C5-C58B-4335-AE55-0153AC1CD87B}" type="pres">
      <dgm:prSet presAssocID="{047C8118-B256-4133-A5D9-242B984A735D}" presName="hierChild5" presStyleCnt="0"/>
      <dgm:spPr/>
    </dgm:pt>
    <dgm:pt modelId="{F6716AA3-1682-4249-B106-CDB342A04CBD}" type="pres">
      <dgm:prSet presAssocID="{BCCC3AB3-C128-4FDB-9C26-86949CD7D5D7}" presName="Name37" presStyleLbl="parChTrans1D2" presStyleIdx="1" presStyleCnt="4"/>
      <dgm:spPr/>
      <dgm:t>
        <a:bodyPr/>
        <a:lstStyle/>
        <a:p>
          <a:endParaRPr lang="nl-NL"/>
        </a:p>
      </dgm:t>
    </dgm:pt>
    <dgm:pt modelId="{82954B79-5680-4C51-8038-EFCB0A00F338}" type="pres">
      <dgm:prSet presAssocID="{392E3A05-7AB5-4E5B-AE20-ADD8EA4C68CD}" presName="hierRoot2" presStyleCnt="0">
        <dgm:presLayoutVars>
          <dgm:hierBranch val="init"/>
        </dgm:presLayoutVars>
      </dgm:prSet>
      <dgm:spPr/>
    </dgm:pt>
    <dgm:pt modelId="{13C1C791-AD80-4F45-8B7E-9A0D0E6EE939}" type="pres">
      <dgm:prSet presAssocID="{392E3A05-7AB5-4E5B-AE20-ADD8EA4C68CD}" presName="rootComposite" presStyleCnt="0"/>
      <dgm:spPr/>
    </dgm:pt>
    <dgm:pt modelId="{EFDEAC2B-B7F4-4799-8F16-1BE10F65FC91}" type="pres">
      <dgm:prSet presAssocID="{392E3A05-7AB5-4E5B-AE20-ADD8EA4C68CD}" presName="rootText" presStyleLbl="node2" presStyleIdx="1" presStyleCnt="2" custScaleX="84169" custScaleY="69632" custLinFactNeighborX="19564" custLinFactNeighborY="-16578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679E107B-104A-4262-8C94-6765688C0FE6}" type="pres">
      <dgm:prSet presAssocID="{392E3A05-7AB5-4E5B-AE20-ADD8EA4C68CD}" presName="rootConnector" presStyleLbl="node2" presStyleIdx="1" presStyleCnt="2"/>
      <dgm:spPr/>
      <dgm:t>
        <a:bodyPr/>
        <a:lstStyle/>
        <a:p>
          <a:endParaRPr lang="nl-NL"/>
        </a:p>
      </dgm:t>
    </dgm:pt>
    <dgm:pt modelId="{188D5421-DCC5-41F5-9882-1E6782A57FE9}" type="pres">
      <dgm:prSet presAssocID="{392E3A05-7AB5-4E5B-AE20-ADD8EA4C68CD}" presName="hierChild4" presStyleCnt="0"/>
      <dgm:spPr/>
    </dgm:pt>
    <dgm:pt modelId="{7F3CE222-A180-48B8-85CF-10D40FB274E7}" type="pres">
      <dgm:prSet presAssocID="{392E3A05-7AB5-4E5B-AE20-ADD8EA4C68CD}" presName="hierChild5" presStyleCnt="0"/>
      <dgm:spPr/>
    </dgm:pt>
    <dgm:pt modelId="{8273C166-D87C-4BEA-BD0B-ABF799E5478B}" type="pres">
      <dgm:prSet presAssocID="{D24F2622-E60D-4532-9BC5-BF3721AAD2B1}" presName="hierChild3" presStyleCnt="0"/>
      <dgm:spPr/>
    </dgm:pt>
    <dgm:pt modelId="{93C62CE4-0D82-4C56-B881-87F510E3D06B}" type="pres">
      <dgm:prSet presAssocID="{25A1EF48-2416-4329-9089-0068A49A7E50}" presName="Name111" presStyleLbl="parChTrans1D2" presStyleIdx="2" presStyleCnt="4"/>
      <dgm:spPr/>
      <dgm:t>
        <a:bodyPr/>
        <a:lstStyle/>
        <a:p>
          <a:endParaRPr lang="nl-NL"/>
        </a:p>
      </dgm:t>
    </dgm:pt>
    <dgm:pt modelId="{1A0244BE-F083-42C2-88A9-EC8EE72C2737}" type="pres">
      <dgm:prSet presAssocID="{172F5776-1A67-4FDA-B420-BC02948FF0F6}" presName="hierRoot3" presStyleCnt="0">
        <dgm:presLayoutVars>
          <dgm:hierBranch val="init"/>
        </dgm:presLayoutVars>
      </dgm:prSet>
      <dgm:spPr/>
    </dgm:pt>
    <dgm:pt modelId="{F9CD8DFF-27CB-45F8-858A-F79666D14300}" type="pres">
      <dgm:prSet presAssocID="{172F5776-1A67-4FDA-B420-BC02948FF0F6}" presName="rootComposite3" presStyleCnt="0"/>
      <dgm:spPr/>
    </dgm:pt>
    <dgm:pt modelId="{DB0FAF50-ADBD-44AB-ABB0-C14F0D8729E2}" type="pres">
      <dgm:prSet presAssocID="{172F5776-1A67-4FDA-B420-BC02948FF0F6}" presName="rootText3" presStyleLbl="asst1" presStyleIdx="0" presStyleCnt="2" custScaleX="102747" custScaleY="37189" custLinFactX="47731" custLinFactNeighborX="100000" custLinFactNeighborY="-5555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94C1E318-421E-4C16-BB8E-9F46866C624D}" type="pres">
      <dgm:prSet presAssocID="{172F5776-1A67-4FDA-B420-BC02948FF0F6}" presName="rootConnector3" presStyleLbl="asst1" presStyleIdx="0" presStyleCnt="2"/>
      <dgm:spPr/>
      <dgm:t>
        <a:bodyPr/>
        <a:lstStyle/>
        <a:p>
          <a:endParaRPr lang="nl-NL"/>
        </a:p>
      </dgm:t>
    </dgm:pt>
    <dgm:pt modelId="{90A344F9-1A5B-4ED0-98F7-0B1EB9FBA1D7}" type="pres">
      <dgm:prSet presAssocID="{172F5776-1A67-4FDA-B420-BC02948FF0F6}" presName="hierChild6" presStyleCnt="0"/>
      <dgm:spPr/>
    </dgm:pt>
    <dgm:pt modelId="{F53E152F-44B0-47DC-82AC-365B555EE6B2}" type="pres">
      <dgm:prSet presAssocID="{172F5776-1A67-4FDA-B420-BC02948FF0F6}" presName="hierChild7" presStyleCnt="0"/>
      <dgm:spPr/>
    </dgm:pt>
    <dgm:pt modelId="{152FD526-1F73-40F7-8947-0D964331EB1A}" type="pres">
      <dgm:prSet presAssocID="{86ADB923-7FD8-419E-A567-5D22A6FA558F}" presName="Name111" presStyleLbl="parChTrans1D2" presStyleIdx="3" presStyleCnt="4"/>
      <dgm:spPr/>
      <dgm:t>
        <a:bodyPr/>
        <a:lstStyle/>
        <a:p>
          <a:endParaRPr lang="nl-NL"/>
        </a:p>
      </dgm:t>
    </dgm:pt>
    <dgm:pt modelId="{2E59D464-2571-4E5E-9559-768CABBC4C3F}" type="pres">
      <dgm:prSet presAssocID="{1DD6A146-C14C-4403-B376-6590B689CA08}" presName="hierRoot3" presStyleCnt="0">
        <dgm:presLayoutVars>
          <dgm:hierBranch val="init"/>
        </dgm:presLayoutVars>
      </dgm:prSet>
      <dgm:spPr/>
    </dgm:pt>
    <dgm:pt modelId="{4BB0ADA0-0A7E-4FD2-925C-04FEF17E8B0F}" type="pres">
      <dgm:prSet presAssocID="{1DD6A146-C14C-4403-B376-6590B689CA08}" presName="rootComposite3" presStyleCnt="0"/>
      <dgm:spPr/>
    </dgm:pt>
    <dgm:pt modelId="{DEEA5AFC-1796-4F0C-A65A-0191E945C6C1}" type="pres">
      <dgm:prSet presAssocID="{1DD6A146-C14C-4403-B376-6590B689CA08}" presName="rootText3" presStyleLbl="asst1" presStyleIdx="1" presStyleCnt="2" custScaleX="109705" custScaleY="31616" custLinFactX="-34075" custLinFactNeighborX="-100000" custLinFactNeighborY="-34867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ADE93B83-5970-4906-9EA6-E1D356EF2638}" type="pres">
      <dgm:prSet presAssocID="{1DD6A146-C14C-4403-B376-6590B689CA08}" presName="rootConnector3" presStyleLbl="asst1" presStyleIdx="1" presStyleCnt="2"/>
      <dgm:spPr/>
      <dgm:t>
        <a:bodyPr/>
        <a:lstStyle/>
        <a:p>
          <a:endParaRPr lang="nl-NL"/>
        </a:p>
      </dgm:t>
    </dgm:pt>
    <dgm:pt modelId="{854AEE34-88C8-4544-9440-2FE7FC82B9B8}" type="pres">
      <dgm:prSet presAssocID="{1DD6A146-C14C-4403-B376-6590B689CA08}" presName="hierChild6" presStyleCnt="0"/>
      <dgm:spPr/>
    </dgm:pt>
    <dgm:pt modelId="{2C03BA83-0F26-4CD0-9A29-0C04E82DB532}" type="pres">
      <dgm:prSet presAssocID="{1DD6A146-C14C-4403-B376-6590B689CA08}" presName="hierChild7" presStyleCnt="0"/>
      <dgm:spPr/>
    </dgm:pt>
  </dgm:ptLst>
  <dgm:cxnLst>
    <dgm:cxn modelId="{F8FBD962-30EE-4E84-BDAC-8C65484C7AA7}" type="presOf" srcId="{86ADB923-7FD8-419E-A567-5D22A6FA558F}" destId="{152FD526-1F73-40F7-8947-0D964331EB1A}" srcOrd="0" destOrd="0" presId="urn:microsoft.com/office/officeart/2005/8/layout/orgChart1"/>
    <dgm:cxn modelId="{FEF48CB6-2D77-4FFA-A8BA-A2CEBF889E24}" srcId="{D24F2622-E60D-4532-9BC5-BF3721AAD2B1}" destId="{172F5776-1A67-4FDA-B420-BC02948FF0F6}" srcOrd="0" destOrd="0" parTransId="{25A1EF48-2416-4329-9089-0068A49A7E50}" sibTransId="{9D4756DA-7B9F-47B5-852C-F75B0E604E06}"/>
    <dgm:cxn modelId="{4EA1DBD7-B0EA-4DA0-AD2D-73ABA8F6E185}" type="presOf" srcId="{25A1EF48-2416-4329-9089-0068A49A7E50}" destId="{93C62CE4-0D82-4C56-B881-87F510E3D06B}" srcOrd="0" destOrd="0" presId="urn:microsoft.com/office/officeart/2005/8/layout/orgChart1"/>
    <dgm:cxn modelId="{3E89EF8E-BF06-44FB-B8F7-E765E373AB7D}" type="presOf" srcId="{D24F2622-E60D-4532-9BC5-BF3721AAD2B1}" destId="{A39D7C50-7445-4606-B769-510E98C212ED}" srcOrd="1" destOrd="0" presId="urn:microsoft.com/office/officeart/2005/8/layout/orgChart1"/>
    <dgm:cxn modelId="{5DB8670A-8818-4BD4-9F42-7822DB3C175D}" type="presOf" srcId="{8478ED53-F71D-4FFB-A426-27F532588FEB}" destId="{DA47C4E5-B924-4E81-BE7A-14CC5CA618CE}" srcOrd="0" destOrd="0" presId="urn:microsoft.com/office/officeart/2005/8/layout/orgChart1"/>
    <dgm:cxn modelId="{D732D1DA-1973-4104-8EB1-4C6666C96215}" type="presOf" srcId="{392E3A05-7AB5-4E5B-AE20-ADD8EA4C68CD}" destId="{679E107B-104A-4262-8C94-6765688C0FE6}" srcOrd="1" destOrd="0" presId="urn:microsoft.com/office/officeart/2005/8/layout/orgChart1"/>
    <dgm:cxn modelId="{C8368D18-2C4B-4B32-B644-30B5DD86A4FC}" type="presOf" srcId="{BE0A3E2E-CE45-4FC4-97CF-5C47A26A2121}" destId="{8CAB5A31-E1D4-41F9-903B-CF760E985C2D}" srcOrd="0" destOrd="0" presId="urn:microsoft.com/office/officeart/2005/8/layout/orgChart1"/>
    <dgm:cxn modelId="{955CAF81-3FF3-41BB-AFAF-345B16AA3546}" type="presOf" srcId="{047C8118-B256-4133-A5D9-242B984A735D}" destId="{D14126C5-8845-41BE-B0F5-41F6BA08EA7C}" srcOrd="0" destOrd="0" presId="urn:microsoft.com/office/officeart/2005/8/layout/orgChart1"/>
    <dgm:cxn modelId="{A979B1D9-3CE0-4621-9907-8F55A4F4209D}" srcId="{D24F2622-E60D-4532-9BC5-BF3721AAD2B1}" destId="{392E3A05-7AB5-4E5B-AE20-ADD8EA4C68CD}" srcOrd="3" destOrd="0" parTransId="{BCCC3AB3-C128-4FDB-9C26-86949CD7D5D7}" sibTransId="{D4EC51A7-85DF-4F00-8840-C5072AE1F4CA}"/>
    <dgm:cxn modelId="{30C3A2CC-BB68-4989-BAD9-D0683431A776}" type="presOf" srcId="{392E3A05-7AB5-4E5B-AE20-ADD8EA4C68CD}" destId="{EFDEAC2B-B7F4-4799-8F16-1BE10F65FC91}" srcOrd="0" destOrd="0" presId="urn:microsoft.com/office/officeart/2005/8/layout/orgChart1"/>
    <dgm:cxn modelId="{EDE6A8AF-430D-4F96-88A5-0C050E3C31BF}" srcId="{D24F2622-E60D-4532-9BC5-BF3721AAD2B1}" destId="{1DD6A146-C14C-4403-B376-6590B689CA08}" srcOrd="1" destOrd="0" parTransId="{86ADB923-7FD8-419E-A567-5D22A6FA558F}" sibTransId="{21ED7F96-DBA0-42B9-8011-0D115138F836}"/>
    <dgm:cxn modelId="{A7674D52-D5D6-4942-92EF-81B0F25E8075}" type="presOf" srcId="{047C8118-B256-4133-A5D9-242B984A735D}" destId="{65C963B8-17AB-49CE-91D7-89254757FFB0}" srcOrd="1" destOrd="0" presId="urn:microsoft.com/office/officeart/2005/8/layout/orgChart1"/>
    <dgm:cxn modelId="{3274A15E-E171-40C4-8ED7-F1F9E9323011}" type="presOf" srcId="{172F5776-1A67-4FDA-B420-BC02948FF0F6}" destId="{94C1E318-421E-4C16-BB8E-9F46866C624D}" srcOrd="1" destOrd="0" presId="urn:microsoft.com/office/officeart/2005/8/layout/orgChart1"/>
    <dgm:cxn modelId="{23908495-60FD-4587-A827-F9B2C44F5368}" srcId="{D24F2622-E60D-4532-9BC5-BF3721AAD2B1}" destId="{047C8118-B256-4133-A5D9-242B984A735D}" srcOrd="2" destOrd="0" parTransId="{8478ED53-F71D-4FFB-A426-27F532588FEB}" sibTransId="{00CA1A78-E457-4370-99B0-CBACC88D1165}"/>
    <dgm:cxn modelId="{CAADB88D-9A61-4F4B-8110-89F78BBC85FA}" type="presOf" srcId="{BCCC3AB3-C128-4FDB-9C26-86949CD7D5D7}" destId="{F6716AA3-1682-4249-B106-CDB342A04CBD}" srcOrd="0" destOrd="0" presId="urn:microsoft.com/office/officeart/2005/8/layout/orgChart1"/>
    <dgm:cxn modelId="{B35E87C8-6E67-4E83-8D88-3124A32A7889}" type="presOf" srcId="{172F5776-1A67-4FDA-B420-BC02948FF0F6}" destId="{DB0FAF50-ADBD-44AB-ABB0-C14F0D8729E2}" srcOrd="0" destOrd="0" presId="urn:microsoft.com/office/officeart/2005/8/layout/orgChart1"/>
    <dgm:cxn modelId="{52722CA9-A6AE-40AD-AAED-EB27506AC074}" type="presOf" srcId="{1DD6A146-C14C-4403-B376-6590B689CA08}" destId="{ADE93B83-5970-4906-9EA6-E1D356EF2638}" srcOrd="1" destOrd="0" presId="urn:microsoft.com/office/officeart/2005/8/layout/orgChart1"/>
    <dgm:cxn modelId="{461F1FB8-3F5F-442C-80ED-61C5DF130D3C}" srcId="{BE0A3E2E-CE45-4FC4-97CF-5C47A26A2121}" destId="{D24F2622-E60D-4532-9BC5-BF3721AAD2B1}" srcOrd="0" destOrd="0" parTransId="{B75CA157-3336-40CE-B0D8-5A18749224B7}" sibTransId="{FF902D1E-2416-4E14-8404-A474A3261F76}"/>
    <dgm:cxn modelId="{3C2C59DD-FC14-4C56-82DC-E66126554341}" type="presOf" srcId="{1DD6A146-C14C-4403-B376-6590B689CA08}" destId="{DEEA5AFC-1796-4F0C-A65A-0191E945C6C1}" srcOrd="0" destOrd="0" presId="urn:microsoft.com/office/officeart/2005/8/layout/orgChart1"/>
    <dgm:cxn modelId="{25098FC5-426E-43B6-BD8E-451822EC3255}" type="presOf" srcId="{D24F2622-E60D-4532-9BC5-BF3721AAD2B1}" destId="{5B90795B-7831-45A5-8979-BD45D8E90BA6}" srcOrd="0" destOrd="0" presId="urn:microsoft.com/office/officeart/2005/8/layout/orgChart1"/>
    <dgm:cxn modelId="{EE477E82-65B6-41A0-ABA5-AE4454B272DE}" type="presParOf" srcId="{8CAB5A31-E1D4-41F9-903B-CF760E985C2D}" destId="{27F9A7AB-0C77-463D-83EE-093F23EC1842}" srcOrd="0" destOrd="0" presId="urn:microsoft.com/office/officeart/2005/8/layout/orgChart1"/>
    <dgm:cxn modelId="{A178C256-8DD2-4403-A2FA-6ADBE1A4248D}" type="presParOf" srcId="{27F9A7AB-0C77-463D-83EE-093F23EC1842}" destId="{BA244CA1-A148-4F97-8F84-489386DD630E}" srcOrd="0" destOrd="0" presId="urn:microsoft.com/office/officeart/2005/8/layout/orgChart1"/>
    <dgm:cxn modelId="{E61CFF78-31C5-4B36-B917-C92AED1D4960}" type="presParOf" srcId="{BA244CA1-A148-4F97-8F84-489386DD630E}" destId="{5B90795B-7831-45A5-8979-BD45D8E90BA6}" srcOrd="0" destOrd="0" presId="urn:microsoft.com/office/officeart/2005/8/layout/orgChart1"/>
    <dgm:cxn modelId="{A89801CA-DD1B-4553-8DF4-0A18943B6819}" type="presParOf" srcId="{BA244CA1-A148-4F97-8F84-489386DD630E}" destId="{A39D7C50-7445-4606-B769-510E98C212ED}" srcOrd="1" destOrd="0" presId="urn:microsoft.com/office/officeart/2005/8/layout/orgChart1"/>
    <dgm:cxn modelId="{00B86003-178E-4653-ACC5-134D42FDA854}" type="presParOf" srcId="{27F9A7AB-0C77-463D-83EE-093F23EC1842}" destId="{3D3E706D-54BE-4464-80AD-800C3CC4F2F7}" srcOrd="1" destOrd="0" presId="urn:microsoft.com/office/officeart/2005/8/layout/orgChart1"/>
    <dgm:cxn modelId="{053600B9-25A3-4E13-B63E-09C3FCB5C22A}" type="presParOf" srcId="{3D3E706D-54BE-4464-80AD-800C3CC4F2F7}" destId="{DA47C4E5-B924-4E81-BE7A-14CC5CA618CE}" srcOrd="0" destOrd="0" presId="urn:microsoft.com/office/officeart/2005/8/layout/orgChart1"/>
    <dgm:cxn modelId="{014855B4-A6DA-4409-A50D-00E1E8C2FF64}" type="presParOf" srcId="{3D3E706D-54BE-4464-80AD-800C3CC4F2F7}" destId="{601D9EDA-55AB-41EA-9B70-37ED0E992062}" srcOrd="1" destOrd="0" presId="urn:microsoft.com/office/officeart/2005/8/layout/orgChart1"/>
    <dgm:cxn modelId="{37B2E684-510E-4080-89F6-867479EFFFCC}" type="presParOf" srcId="{601D9EDA-55AB-41EA-9B70-37ED0E992062}" destId="{0764D3A5-6D8C-46CA-9768-D59D5386B0C2}" srcOrd="0" destOrd="0" presId="urn:microsoft.com/office/officeart/2005/8/layout/orgChart1"/>
    <dgm:cxn modelId="{6E5B2732-66FF-4947-A2EF-0A814CCF756B}" type="presParOf" srcId="{0764D3A5-6D8C-46CA-9768-D59D5386B0C2}" destId="{D14126C5-8845-41BE-B0F5-41F6BA08EA7C}" srcOrd="0" destOrd="0" presId="urn:microsoft.com/office/officeart/2005/8/layout/orgChart1"/>
    <dgm:cxn modelId="{2C93F75D-C6D7-4C0B-9F81-C6F78A265582}" type="presParOf" srcId="{0764D3A5-6D8C-46CA-9768-D59D5386B0C2}" destId="{65C963B8-17AB-49CE-91D7-89254757FFB0}" srcOrd="1" destOrd="0" presId="urn:microsoft.com/office/officeart/2005/8/layout/orgChart1"/>
    <dgm:cxn modelId="{D3C02F85-1D13-47C8-9066-DD709549EA96}" type="presParOf" srcId="{601D9EDA-55AB-41EA-9B70-37ED0E992062}" destId="{23A00891-EB3E-4020-A209-7EA745DBD6D3}" srcOrd="1" destOrd="0" presId="urn:microsoft.com/office/officeart/2005/8/layout/orgChart1"/>
    <dgm:cxn modelId="{DCCC0978-4D2D-4D6C-8100-6843C7040BD4}" type="presParOf" srcId="{601D9EDA-55AB-41EA-9B70-37ED0E992062}" destId="{DA56D5C5-C58B-4335-AE55-0153AC1CD87B}" srcOrd="2" destOrd="0" presId="urn:microsoft.com/office/officeart/2005/8/layout/orgChart1"/>
    <dgm:cxn modelId="{701A7732-002F-459B-8CC7-58AB9BFDD060}" type="presParOf" srcId="{3D3E706D-54BE-4464-80AD-800C3CC4F2F7}" destId="{F6716AA3-1682-4249-B106-CDB342A04CBD}" srcOrd="2" destOrd="0" presId="urn:microsoft.com/office/officeart/2005/8/layout/orgChart1"/>
    <dgm:cxn modelId="{8BDFF51D-5894-46A0-BF96-A75A92F46FDF}" type="presParOf" srcId="{3D3E706D-54BE-4464-80AD-800C3CC4F2F7}" destId="{82954B79-5680-4C51-8038-EFCB0A00F338}" srcOrd="3" destOrd="0" presId="urn:microsoft.com/office/officeart/2005/8/layout/orgChart1"/>
    <dgm:cxn modelId="{5723D7F6-9FE8-4422-8BFA-CC0015A6D65A}" type="presParOf" srcId="{82954B79-5680-4C51-8038-EFCB0A00F338}" destId="{13C1C791-AD80-4F45-8B7E-9A0D0E6EE939}" srcOrd="0" destOrd="0" presId="urn:microsoft.com/office/officeart/2005/8/layout/orgChart1"/>
    <dgm:cxn modelId="{26C93D5E-E6B6-4E82-8BBF-BFEA3E8A230E}" type="presParOf" srcId="{13C1C791-AD80-4F45-8B7E-9A0D0E6EE939}" destId="{EFDEAC2B-B7F4-4799-8F16-1BE10F65FC91}" srcOrd="0" destOrd="0" presId="urn:microsoft.com/office/officeart/2005/8/layout/orgChart1"/>
    <dgm:cxn modelId="{03B124A0-1BBC-483D-9E37-3715337CAFBF}" type="presParOf" srcId="{13C1C791-AD80-4F45-8B7E-9A0D0E6EE939}" destId="{679E107B-104A-4262-8C94-6765688C0FE6}" srcOrd="1" destOrd="0" presId="urn:microsoft.com/office/officeart/2005/8/layout/orgChart1"/>
    <dgm:cxn modelId="{64B56A0C-2835-4E54-95AC-B3CC22B90F0E}" type="presParOf" srcId="{82954B79-5680-4C51-8038-EFCB0A00F338}" destId="{188D5421-DCC5-41F5-9882-1E6782A57FE9}" srcOrd="1" destOrd="0" presId="urn:microsoft.com/office/officeart/2005/8/layout/orgChart1"/>
    <dgm:cxn modelId="{F61D8A94-91D0-48B4-919D-78363E579F9F}" type="presParOf" srcId="{82954B79-5680-4C51-8038-EFCB0A00F338}" destId="{7F3CE222-A180-48B8-85CF-10D40FB274E7}" srcOrd="2" destOrd="0" presId="urn:microsoft.com/office/officeart/2005/8/layout/orgChart1"/>
    <dgm:cxn modelId="{B5B5F995-72C9-4728-A6FC-163C0D572CB8}" type="presParOf" srcId="{27F9A7AB-0C77-463D-83EE-093F23EC1842}" destId="{8273C166-D87C-4BEA-BD0B-ABF799E5478B}" srcOrd="2" destOrd="0" presId="urn:microsoft.com/office/officeart/2005/8/layout/orgChart1"/>
    <dgm:cxn modelId="{C8E802E0-F980-4DC7-AB61-DF796CEB0B68}" type="presParOf" srcId="{8273C166-D87C-4BEA-BD0B-ABF799E5478B}" destId="{93C62CE4-0D82-4C56-B881-87F510E3D06B}" srcOrd="0" destOrd="0" presId="urn:microsoft.com/office/officeart/2005/8/layout/orgChart1"/>
    <dgm:cxn modelId="{12949502-63F2-4106-A819-F19AE197A4B7}" type="presParOf" srcId="{8273C166-D87C-4BEA-BD0B-ABF799E5478B}" destId="{1A0244BE-F083-42C2-88A9-EC8EE72C2737}" srcOrd="1" destOrd="0" presId="urn:microsoft.com/office/officeart/2005/8/layout/orgChart1"/>
    <dgm:cxn modelId="{93ACD5B5-278A-484F-B92C-F4BB211ADE43}" type="presParOf" srcId="{1A0244BE-F083-42C2-88A9-EC8EE72C2737}" destId="{F9CD8DFF-27CB-45F8-858A-F79666D14300}" srcOrd="0" destOrd="0" presId="urn:microsoft.com/office/officeart/2005/8/layout/orgChart1"/>
    <dgm:cxn modelId="{66EBC3C0-8FED-43D9-B7B9-C61F9F2BA593}" type="presParOf" srcId="{F9CD8DFF-27CB-45F8-858A-F79666D14300}" destId="{DB0FAF50-ADBD-44AB-ABB0-C14F0D8729E2}" srcOrd="0" destOrd="0" presId="urn:microsoft.com/office/officeart/2005/8/layout/orgChart1"/>
    <dgm:cxn modelId="{29DF1358-847F-4224-A441-6D0512D773F4}" type="presParOf" srcId="{F9CD8DFF-27CB-45F8-858A-F79666D14300}" destId="{94C1E318-421E-4C16-BB8E-9F46866C624D}" srcOrd="1" destOrd="0" presId="urn:microsoft.com/office/officeart/2005/8/layout/orgChart1"/>
    <dgm:cxn modelId="{C9324D7F-693C-4589-874F-01EC388539F2}" type="presParOf" srcId="{1A0244BE-F083-42C2-88A9-EC8EE72C2737}" destId="{90A344F9-1A5B-4ED0-98F7-0B1EB9FBA1D7}" srcOrd="1" destOrd="0" presId="urn:microsoft.com/office/officeart/2005/8/layout/orgChart1"/>
    <dgm:cxn modelId="{B78AE8AC-EC1A-4A3A-956B-81C740B06A86}" type="presParOf" srcId="{1A0244BE-F083-42C2-88A9-EC8EE72C2737}" destId="{F53E152F-44B0-47DC-82AC-365B555EE6B2}" srcOrd="2" destOrd="0" presId="urn:microsoft.com/office/officeart/2005/8/layout/orgChart1"/>
    <dgm:cxn modelId="{CC73DBDD-5403-4ADA-AA66-E33C62FEA9FF}" type="presParOf" srcId="{8273C166-D87C-4BEA-BD0B-ABF799E5478B}" destId="{152FD526-1F73-40F7-8947-0D964331EB1A}" srcOrd="2" destOrd="0" presId="urn:microsoft.com/office/officeart/2005/8/layout/orgChart1"/>
    <dgm:cxn modelId="{FF17CE81-EA08-417C-BF20-E6F4EFC2E8AB}" type="presParOf" srcId="{8273C166-D87C-4BEA-BD0B-ABF799E5478B}" destId="{2E59D464-2571-4E5E-9559-768CABBC4C3F}" srcOrd="3" destOrd="0" presId="urn:microsoft.com/office/officeart/2005/8/layout/orgChart1"/>
    <dgm:cxn modelId="{41D9D3E1-2A7D-43FB-9324-69F351FCE4A2}" type="presParOf" srcId="{2E59D464-2571-4E5E-9559-768CABBC4C3F}" destId="{4BB0ADA0-0A7E-4FD2-925C-04FEF17E8B0F}" srcOrd="0" destOrd="0" presId="urn:microsoft.com/office/officeart/2005/8/layout/orgChart1"/>
    <dgm:cxn modelId="{3EB4754B-BCDE-4EB9-82B0-04EAFE8B7A37}" type="presParOf" srcId="{4BB0ADA0-0A7E-4FD2-925C-04FEF17E8B0F}" destId="{DEEA5AFC-1796-4F0C-A65A-0191E945C6C1}" srcOrd="0" destOrd="0" presId="urn:microsoft.com/office/officeart/2005/8/layout/orgChart1"/>
    <dgm:cxn modelId="{B982B547-BCEA-4CB6-871E-53CA622F98D1}" type="presParOf" srcId="{4BB0ADA0-0A7E-4FD2-925C-04FEF17E8B0F}" destId="{ADE93B83-5970-4906-9EA6-E1D356EF2638}" srcOrd="1" destOrd="0" presId="urn:microsoft.com/office/officeart/2005/8/layout/orgChart1"/>
    <dgm:cxn modelId="{4CDA3283-D7BE-483D-887E-57F703E97735}" type="presParOf" srcId="{2E59D464-2571-4E5E-9559-768CABBC4C3F}" destId="{854AEE34-88C8-4544-9440-2FE7FC82B9B8}" srcOrd="1" destOrd="0" presId="urn:microsoft.com/office/officeart/2005/8/layout/orgChart1"/>
    <dgm:cxn modelId="{52BD3B9F-5390-4E2E-A6BC-5A5CF7251C66}" type="presParOf" srcId="{2E59D464-2571-4E5E-9559-768CABBC4C3F}" destId="{2C03BA83-0F26-4CD0-9A29-0C04E82DB5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2FD526-1F73-40F7-8947-0D964331EB1A}">
      <dsp:nvSpPr>
        <dsp:cNvPr id="0" name=""/>
        <dsp:cNvSpPr/>
      </dsp:nvSpPr>
      <dsp:spPr>
        <a:xfrm>
          <a:off x="3408366" y="1001212"/>
          <a:ext cx="196569" cy="889984"/>
        </a:xfrm>
        <a:custGeom>
          <a:avLst/>
          <a:gdLst/>
          <a:ahLst/>
          <a:cxnLst/>
          <a:rect l="0" t="0" r="0" b="0"/>
          <a:pathLst>
            <a:path>
              <a:moveTo>
                <a:pt x="196569" y="0"/>
              </a:moveTo>
              <a:lnTo>
                <a:pt x="196569" y="889984"/>
              </a:lnTo>
              <a:lnTo>
                <a:pt x="0" y="8899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62CE4-0D82-4C56-B881-87F510E3D06B}">
      <dsp:nvSpPr>
        <dsp:cNvPr id="0" name=""/>
        <dsp:cNvSpPr/>
      </dsp:nvSpPr>
      <dsp:spPr>
        <a:xfrm>
          <a:off x="3604935" y="1001212"/>
          <a:ext cx="1046105" cy="568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627"/>
              </a:lnTo>
              <a:lnTo>
                <a:pt x="1046105" y="5686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716AA3-1682-4249-B106-CDB342A04CBD}">
      <dsp:nvSpPr>
        <dsp:cNvPr id="0" name=""/>
        <dsp:cNvSpPr/>
      </dsp:nvSpPr>
      <dsp:spPr>
        <a:xfrm>
          <a:off x="3604935" y="1001212"/>
          <a:ext cx="2429523" cy="2603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7020"/>
              </a:lnTo>
              <a:lnTo>
                <a:pt x="2429523" y="2277020"/>
              </a:lnTo>
              <a:lnTo>
                <a:pt x="2429523" y="26032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7C4E5-B924-4E81-BE7A-14CC5CA618CE}">
      <dsp:nvSpPr>
        <dsp:cNvPr id="0" name=""/>
        <dsp:cNvSpPr/>
      </dsp:nvSpPr>
      <dsp:spPr>
        <a:xfrm>
          <a:off x="1862351" y="1001212"/>
          <a:ext cx="1742583" cy="2590377"/>
        </a:xfrm>
        <a:custGeom>
          <a:avLst/>
          <a:gdLst/>
          <a:ahLst/>
          <a:cxnLst/>
          <a:rect l="0" t="0" r="0" b="0"/>
          <a:pathLst>
            <a:path>
              <a:moveTo>
                <a:pt x="1742583" y="0"/>
              </a:moveTo>
              <a:lnTo>
                <a:pt x="1742583" y="2264158"/>
              </a:lnTo>
              <a:lnTo>
                <a:pt x="0" y="2264158"/>
              </a:lnTo>
              <a:lnTo>
                <a:pt x="0" y="25903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0795B-7831-45A5-8979-BD45D8E90BA6}">
      <dsp:nvSpPr>
        <dsp:cNvPr id="0" name=""/>
        <dsp:cNvSpPr/>
      </dsp:nvSpPr>
      <dsp:spPr>
        <a:xfrm>
          <a:off x="1637913" y="0"/>
          <a:ext cx="3934045" cy="10012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smtClean="0">
              <a:solidFill>
                <a:schemeClr val="tx1"/>
              </a:solidFill>
            </a:rPr>
            <a:t>Directeur-Generaal Vreemdelingenzaken</a:t>
          </a:r>
          <a:r>
            <a:rPr lang="nl-NL" sz="2000" b="1" kern="1200" smtClean="0">
              <a:solidFill>
                <a:schemeClr val="tx1"/>
              </a:solidFill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smtClean="0">
              <a:solidFill>
                <a:schemeClr val="tx1"/>
              </a:solidFill>
            </a:rPr>
            <a:t>Jan-Kees Goet</a:t>
          </a:r>
          <a:endParaRPr lang="nl-NL" sz="1600" kern="1200">
            <a:solidFill>
              <a:schemeClr val="tx1"/>
            </a:solidFill>
          </a:endParaRPr>
        </a:p>
      </dsp:txBody>
      <dsp:txXfrm>
        <a:off x="1637913" y="0"/>
        <a:ext cx="3934045" cy="1001212"/>
      </dsp:txXfrm>
    </dsp:sp>
    <dsp:sp modelId="{D14126C5-8845-41BE-B0F5-41F6BA08EA7C}">
      <dsp:nvSpPr>
        <dsp:cNvPr id="0" name=""/>
        <dsp:cNvSpPr/>
      </dsp:nvSpPr>
      <dsp:spPr>
        <a:xfrm>
          <a:off x="575464" y="3591590"/>
          <a:ext cx="2573774" cy="10395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smtClean="0">
              <a:solidFill>
                <a:schemeClr val="tx1"/>
              </a:solidFill>
            </a:rPr>
            <a:t>Directie Migratiebeleid</a:t>
          </a:r>
        </a:p>
      </dsp:txBody>
      <dsp:txXfrm>
        <a:off x="575464" y="3591590"/>
        <a:ext cx="2573774" cy="1039504"/>
      </dsp:txXfrm>
    </dsp:sp>
    <dsp:sp modelId="{EFDEAC2B-B7F4-4799-8F16-1BE10F65FC91}">
      <dsp:nvSpPr>
        <dsp:cNvPr id="0" name=""/>
        <dsp:cNvSpPr/>
      </dsp:nvSpPr>
      <dsp:spPr>
        <a:xfrm>
          <a:off x="4726957" y="3604452"/>
          <a:ext cx="2615002" cy="10816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smtClean="0">
              <a:solidFill>
                <a:schemeClr val="tx1"/>
              </a:solidFill>
            </a:rPr>
            <a:t>Directie Regie Vreemdelingenketen</a:t>
          </a:r>
        </a:p>
      </dsp:txBody>
      <dsp:txXfrm>
        <a:off x="4726957" y="3604452"/>
        <a:ext cx="2615002" cy="1081679"/>
      </dsp:txXfrm>
    </dsp:sp>
    <dsp:sp modelId="{DB0FAF50-ADBD-44AB-ABB0-C14F0D8729E2}">
      <dsp:nvSpPr>
        <dsp:cNvPr id="0" name=""/>
        <dsp:cNvSpPr/>
      </dsp:nvSpPr>
      <dsp:spPr>
        <a:xfrm>
          <a:off x="4651040" y="1280989"/>
          <a:ext cx="3192192" cy="577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smtClean="0">
              <a:solidFill>
                <a:schemeClr val="tx1"/>
              </a:solidFill>
            </a:rPr>
            <a:t>Internationale coördinatie</a:t>
          </a:r>
        </a:p>
      </dsp:txBody>
      <dsp:txXfrm>
        <a:off x="4651040" y="1280989"/>
        <a:ext cx="3192192" cy="577702"/>
      </dsp:txXfrm>
    </dsp:sp>
    <dsp:sp modelId="{DEEA5AFC-1796-4F0C-A65A-0191E945C6C1}">
      <dsp:nvSpPr>
        <dsp:cNvPr id="0" name=""/>
        <dsp:cNvSpPr/>
      </dsp:nvSpPr>
      <dsp:spPr>
        <a:xfrm>
          <a:off x="0" y="1645631"/>
          <a:ext cx="3408366" cy="4911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smtClean="0">
              <a:solidFill>
                <a:schemeClr val="tx1"/>
              </a:solidFill>
            </a:rPr>
            <a:t>Projectdirectie Hoge instroom</a:t>
          </a:r>
        </a:p>
      </dsp:txBody>
      <dsp:txXfrm>
        <a:off x="0" y="1645631"/>
        <a:ext cx="3408366" cy="491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939" y="0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 altLang="nl-NL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169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nl-NL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939" y="9445169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B99F88-56B5-4F69-A116-5BA11A26681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75975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 altLang="nl-NL" smtClean="0"/>
              <a:t>AMIF en ISF</a:t>
            </a:r>
            <a:endParaRPr lang="en-GB" altLang="nl-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0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GB" altLang="nl-NL" smtClean="0"/>
              <a:t>12 mei 2016</a:t>
            </a:r>
            <a:endParaRPr lang="en-GB" altLang="nl-NL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5" y="4723448"/>
            <a:ext cx="4990783" cy="447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Master text styles</a:t>
            </a:r>
          </a:p>
          <a:p>
            <a:pPr lvl="1"/>
            <a:r>
              <a:rPr lang="en-GB" altLang="nl-NL" smtClean="0"/>
              <a:t>Second level</a:t>
            </a:r>
          </a:p>
          <a:p>
            <a:pPr lvl="2"/>
            <a:r>
              <a:rPr lang="en-GB" altLang="nl-NL" smtClean="0"/>
              <a:t>Third level</a:t>
            </a:r>
          </a:p>
          <a:p>
            <a:pPr lvl="3"/>
            <a:r>
              <a:rPr lang="en-GB" altLang="nl-NL" smtClean="0"/>
              <a:t>Fourth level</a:t>
            </a:r>
          </a:p>
          <a:p>
            <a:pPr lvl="4"/>
            <a:r>
              <a:rPr lang="en-GB" altLang="nl-NL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895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 altLang="nl-NL" smtClean="0"/>
              <a:t>Slotconferentie SOLID 2007-2013 | 12 mei 2016</a:t>
            </a:r>
            <a:endParaRPr lang="en-GB" altLang="nl-NL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6895"/>
            <a:ext cx="2949099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208A1A-0E4B-40E2-B6E5-574A61ECE810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34158843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597397-9062-4516-B81B-AAC63E6A1E2D}" type="slidenum">
              <a:rPr lang="en-GB" altLang="nl-NL"/>
              <a:pPr/>
              <a:t>1</a:t>
            </a:fld>
            <a:endParaRPr lang="en-GB" altLang="nl-NL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88895-7EC0-4723-BBAD-A5AEDC8D9F78}" type="slidenum">
              <a:rPr lang="en-GB" altLang="nl-NL"/>
              <a:pPr/>
              <a:t>3</a:t>
            </a:fld>
            <a:endParaRPr lang="en-GB" altLang="nl-NL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4562475" y="0"/>
            <a:ext cx="4581525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nl-NL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908550" y="2505600"/>
            <a:ext cx="3598863" cy="942975"/>
          </a:xfrm>
        </p:spPr>
        <p:txBody>
          <a:bodyPr/>
          <a:lstStyle>
            <a:lvl1pPr defTabSz="608013" eaLnBrk="0" hangingPunct="0"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nl-NL" altLang="nl-NL" noProof="0" smtClean="0"/>
              <a:t>AMIF en ISF</a:t>
            </a:r>
            <a:endParaRPr lang="nl-NL" altLang="nl-NL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924800" y="3542400"/>
            <a:ext cx="3598863" cy="2703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indent="1588" defTabSz="608013" eaLnBrk="0" hangingPunct="0">
              <a:buFont typeface="Arial" charset="0"/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nl-NL" altLang="nl-NL" noProof="0" smtClean="0"/>
              <a:t>Stand van zaken</a:t>
            </a:r>
            <a:endParaRPr lang="nl-NL" altLang="nl-NL" noProof="0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08550" y="6346800"/>
            <a:ext cx="359886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000000"/>
                </a:solidFill>
                <a:cs typeface="Arial" charset="0"/>
              </a:defRPr>
            </a:lvl1pPr>
          </a:lstStyle>
          <a:p>
            <a:endParaRPr lang="nl-NL" altLang="nl-NL" dirty="0"/>
          </a:p>
        </p:txBody>
      </p:sp>
      <p:pic>
        <p:nvPicPr>
          <p:cNvPr id="2" name="logoplaatje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00183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9006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5B5DF7-635F-4D78-8237-DA456A2371F3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02735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425" y="1263650"/>
            <a:ext cx="8060400" cy="571500"/>
          </a:xfrm>
        </p:spPr>
        <p:txBody>
          <a:bodyPr/>
          <a:lstStyle>
            <a:lvl1pPr>
              <a:defRPr>
                <a:solidFill>
                  <a:srgbClr val="A9006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52425" y="1800225"/>
            <a:ext cx="4129200" cy="4273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3600" y="1800225"/>
            <a:ext cx="4129200" cy="4273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C00E9E-DF9C-40DD-918D-F956919BA4A0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3117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800" y="1263600"/>
            <a:ext cx="4129200" cy="864000"/>
          </a:xfrm>
        </p:spPr>
        <p:txBody>
          <a:bodyPr anchor="t" anchorCtr="0"/>
          <a:lstStyle>
            <a:lvl1pPr algn="l">
              <a:defRPr sz="2600" b="0">
                <a:solidFill>
                  <a:srgbClr val="A9006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0" y="1072800"/>
            <a:ext cx="4572000" cy="5245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52800" y="2178000"/>
            <a:ext cx="4129200" cy="403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EEABE7-B0BF-44C5-9601-378D730D3F98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9797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1073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endParaRPr lang="en-US" altLang="nl-NL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endParaRPr lang="en-US" altLang="nl-NL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1263650"/>
            <a:ext cx="82296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 dirty="0" smtClean="0"/>
          </a:p>
        </p:txBody>
      </p:sp>
      <p:pic>
        <p:nvPicPr>
          <p:cNvPr id="1055" name="Picture 31" descr="Vervolgpagin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3063" y="6376988"/>
            <a:ext cx="7127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cs typeface="Arial" charset="0"/>
              </a:defRPr>
            </a:lvl1pPr>
          </a:lstStyle>
          <a:p>
            <a:fld id="{B6A52444-3423-4FC1-A0B0-26E90F2782A1}" type="slidenum">
              <a:rPr lang="nl-NL" altLang="nl-NL" smtClean="0"/>
              <a:pPr/>
              <a:t>‹nr.›</a:t>
            </a:fld>
            <a:endParaRPr lang="nl-NL" altLang="nl-NL" dirty="0"/>
          </a:p>
        </p:txBody>
      </p:sp>
      <p:sp>
        <p:nvSpPr>
          <p:cNvPr id="1057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800225"/>
            <a:ext cx="8229600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 dirty="0" smtClean="0"/>
          </a:p>
        </p:txBody>
      </p:sp>
      <p:sp>
        <p:nvSpPr>
          <p:cNvPr id="1059" name="voettekst"/>
          <p:cNvSpPr txBox="1">
            <a:spLocks noChangeArrowheads="1"/>
          </p:cNvSpPr>
          <p:nvPr/>
        </p:nvSpPr>
        <p:spPr bwMode="auto">
          <a:xfrm>
            <a:off x="4476750" y="6372225"/>
            <a:ext cx="416401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nl-NL" altLang="nl-NL" sz="1000" smtClean="0">
                <a:solidFill>
                  <a:srgbClr val="000000"/>
                </a:solidFill>
              </a:rPr>
              <a:t>Slotconferentie SOLID 2007-2013 | 12 mei 2016</a:t>
            </a:r>
            <a:endParaRPr lang="nl-NL" altLang="nl-NL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A9006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tabLst>
          <a:tab pos="742950" algn="l"/>
          <a:tab pos="806450" algn="l"/>
        </a:tabLs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588" indent="19526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•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2pPr>
      <a:lvl3pPr marL="198438" indent="227013" algn="l" rtl="0" eaLnBrk="1" fontAlgn="base" hangingPunct="1">
        <a:spcBef>
          <a:spcPct val="20000"/>
        </a:spcBef>
        <a:spcAft>
          <a:spcPct val="0"/>
        </a:spcAft>
        <a:buSzPct val="80000"/>
        <a:buFont typeface="Verdana" pitchFamily="34" charset="0"/>
        <a:buChar char="–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3pPr>
      <a:lvl4pPr marL="427038" indent="2286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&gt;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4pPr>
      <a:lvl5pPr marL="679450" indent="2413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5pPr>
      <a:lvl6pPr marL="1136650" indent="2413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6pPr>
      <a:lvl7pPr marL="1593850" indent="2413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7pPr>
      <a:lvl8pPr marL="2051050" indent="2413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8pPr>
      <a:lvl9pPr marL="2508250" indent="2413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tabLst>
          <a:tab pos="742950" algn="l"/>
          <a:tab pos="8064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6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abvvsenioren.be/images/upload/20126/shutterstock_716110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2" r="13180"/>
          <a:stretch/>
        </p:blipFill>
        <p:spPr bwMode="auto">
          <a:xfrm>
            <a:off x="1" y="0"/>
            <a:ext cx="45593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strapline-image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altLang="nl-NL" dirty="0" smtClean="0"/>
              <a:t>AMIF en ISF</a:t>
            </a:r>
            <a:endParaRPr lang="nl-NL" altLang="nl-NL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24800" y="3039414"/>
            <a:ext cx="3598863" cy="3206499"/>
          </a:xfrm>
        </p:spPr>
        <p:txBody>
          <a:bodyPr/>
          <a:lstStyle/>
          <a:p>
            <a:r>
              <a:rPr lang="nl-NL" altLang="nl-NL" i="1" dirty="0" smtClean="0"/>
              <a:t>Stand van zaken</a:t>
            </a:r>
            <a:endParaRPr lang="nl-NL" altLang="nl-NL" i="1" dirty="0"/>
          </a:p>
        </p:txBody>
      </p:sp>
      <p:pic>
        <p:nvPicPr>
          <p:cNvPr id="5" name="logo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00" y="0"/>
            <a:ext cx="625213" cy="1576388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074276" y="4971245"/>
            <a:ext cx="30651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endParaRPr lang="nl-NL" altLang="nl-NL" sz="1000" kern="0" smtClean="0">
              <a:solidFill>
                <a:srgbClr val="000000"/>
              </a:solidFill>
              <a:latin typeface="Verdana"/>
            </a:endParaRPr>
          </a:p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r>
              <a:rPr lang="nl-NL" altLang="nl-NL" sz="1000" kern="0" smtClean="0">
                <a:solidFill>
                  <a:srgbClr val="000000"/>
                </a:solidFill>
                <a:latin typeface="Verdana"/>
              </a:rPr>
              <a:t>Hein </a:t>
            </a:r>
            <a:r>
              <a:rPr lang="nl-NL" altLang="nl-NL" sz="1000" kern="0">
                <a:solidFill>
                  <a:srgbClr val="000000"/>
                </a:solidFill>
                <a:latin typeface="Verdana"/>
              </a:rPr>
              <a:t>Koller</a:t>
            </a:r>
          </a:p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r>
              <a:rPr lang="nl-NL" altLang="nl-NL" sz="1000" kern="0">
                <a:solidFill>
                  <a:srgbClr val="000000"/>
                </a:solidFill>
                <a:latin typeface="Verdana"/>
              </a:rPr>
              <a:t>Hoofd Bureau Verantwoordelijke Autoriteit</a:t>
            </a:r>
          </a:p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r>
              <a:rPr lang="nl-NL" altLang="nl-NL" sz="1000" kern="0" smtClean="0">
                <a:solidFill>
                  <a:srgbClr val="000000"/>
                </a:solidFill>
                <a:latin typeface="Verdana"/>
              </a:rPr>
              <a:t>Directie Regie Vreemdelingenketen</a:t>
            </a:r>
          </a:p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r>
              <a:rPr lang="nl-NL" altLang="nl-NL" sz="1000" kern="0" smtClean="0">
                <a:solidFill>
                  <a:srgbClr val="000000"/>
                </a:solidFill>
                <a:latin typeface="Verdana"/>
              </a:rPr>
              <a:t>Directoraat-Generaal Vreemdelingenzaken</a:t>
            </a:r>
          </a:p>
          <a:p>
            <a:pPr lvl="0" indent="1588" defTabSz="608013" eaLnBrk="0" hangingPunct="0">
              <a:spcBef>
                <a:spcPct val="20000"/>
              </a:spcBef>
              <a:tabLst>
                <a:tab pos="742950" algn="l"/>
                <a:tab pos="806450" algn="l"/>
              </a:tabLst>
            </a:pPr>
            <a:r>
              <a:rPr lang="nl-NL" altLang="nl-NL" sz="1000" kern="0" smtClean="0">
                <a:solidFill>
                  <a:srgbClr val="000000"/>
                </a:solidFill>
                <a:latin typeface="Verdana"/>
              </a:rPr>
              <a:t>Ministerie </a:t>
            </a:r>
            <a:r>
              <a:rPr lang="nl-NL" altLang="nl-NL" sz="1000" kern="0">
                <a:solidFill>
                  <a:srgbClr val="000000"/>
                </a:solidFill>
                <a:latin typeface="Verdana"/>
              </a:rPr>
              <a:t>van V&amp;J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DGVZ</a:t>
            </a:r>
            <a:br>
              <a:rPr lang="nl-NL" smtClean="0"/>
            </a:br>
            <a:endParaRPr lang="nl-NL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352425" y="1263650"/>
            <a:ext cx="82296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A9006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nl-NL" kern="0" smtClean="0"/>
              <a:t>DGVZ</a:t>
            </a:r>
            <a:endParaRPr lang="nl-NL" kern="0"/>
          </a:p>
        </p:txBody>
      </p:sp>
      <p:graphicFrame>
        <p:nvGraphicFramePr>
          <p:cNvPr id="6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093631"/>
              </p:ext>
            </p:extLst>
          </p:nvPr>
        </p:nvGraphicFramePr>
        <p:xfrm>
          <a:off x="540913" y="1512872"/>
          <a:ext cx="7843233" cy="4946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hoek 6"/>
          <p:cNvSpPr/>
          <p:nvPr/>
        </p:nvSpPr>
        <p:spPr>
          <a:xfrm>
            <a:off x="558487" y="3676216"/>
            <a:ext cx="1115767" cy="625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smtClean="0">
                <a:solidFill>
                  <a:schemeClr val="tx1"/>
                </a:solidFill>
              </a:rPr>
              <a:t>Platform Opnieuw</a:t>
            </a:r>
          </a:p>
          <a:p>
            <a:pPr algn="ctr"/>
            <a:r>
              <a:rPr lang="nl-NL" sz="1200" b="1">
                <a:solidFill>
                  <a:schemeClr val="tx1"/>
                </a:solidFill>
              </a:rPr>
              <a:t>Thuis</a:t>
            </a:r>
          </a:p>
        </p:txBody>
      </p:sp>
      <p:pic>
        <p:nvPicPr>
          <p:cNvPr id="8" name="Picture 2" descr="De Europese vlag — logo in kleu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63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kleu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/>
          <p:cNvGrpSpPr/>
          <p:nvPr/>
        </p:nvGrpSpPr>
        <p:grpSpPr>
          <a:xfrm>
            <a:off x="2547411" y="1859125"/>
            <a:ext cx="1498158" cy="1291451"/>
            <a:chOff x="2637927" y="1858452"/>
            <a:chExt cx="1734498" cy="1424419"/>
          </a:xfrm>
        </p:grpSpPr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689" y="1874729"/>
              <a:ext cx="488853" cy="667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6" descr="product configurator - Google zoeke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807" y="2623242"/>
              <a:ext cx="882618" cy="6596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927" y="1858452"/>
              <a:ext cx="913663" cy="753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099" y="2565971"/>
              <a:ext cx="665321" cy="706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hthoek 10"/>
          <p:cNvSpPr/>
          <p:nvPr/>
        </p:nvSpPr>
        <p:spPr>
          <a:xfrm>
            <a:off x="2225357" y="4008918"/>
            <a:ext cx="2442926" cy="481585"/>
          </a:xfrm>
          <a:prstGeom prst="rect">
            <a:avLst/>
          </a:prstGeom>
          <a:solidFill>
            <a:srgbClr val="42145F"/>
          </a:solidFill>
          <a:ln>
            <a:noFill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smtClean="0">
                <a:solidFill>
                  <a:srgbClr val="76D2B6"/>
                </a:solidFill>
              </a:rPr>
              <a:t>Verantwoordelijke Autoriteit</a:t>
            </a:r>
            <a:endParaRPr lang="nl-NL" sz="1400">
              <a:solidFill>
                <a:srgbClr val="76D2B6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808621" y="3356821"/>
            <a:ext cx="2442927" cy="496800"/>
          </a:xfrm>
          <a:prstGeom prst="rect">
            <a:avLst/>
          </a:prstGeom>
          <a:solidFill>
            <a:srgbClr val="42145F"/>
          </a:solidFill>
          <a:ln>
            <a:noFill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smtClean="0">
                <a:solidFill>
                  <a:srgbClr val="76D2B6"/>
                </a:solidFill>
              </a:rPr>
              <a:t>Ketenvoorzieningen &amp; Keteninformatisering</a:t>
            </a:r>
          </a:p>
        </p:txBody>
      </p:sp>
      <p:sp>
        <p:nvSpPr>
          <p:cNvPr id="13" name="Rechthoek 12"/>
          <p:cNvSpPr/>
          <p:nvPr/>
        </p:nvSpPr>
        <p:spPr>
          <a:xfrm>
            <a:off x="2225356" y="3341098"/>
            <a:ext cx="2442927" cy="496800"/>
          </a:xfrm>
          <a:prstGeom prst="rect">
            <a:avLst/>
          </a:prstGeom>
          <a:solidFill>
            <a:srgbClr val="42145F"/>
          </a:solidFill>
          <a:ln>
            <a:noFill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smtClean="0">
                <a:solidFill>
                  <a:srgbClr val="76D2B6"/>
                </a:solidFill>
              </a:rPr>
              <a:t>Ketensturing</a:t>
            </a:r>
          </a:p>
        </p:txBody>
      </p:sp>
      <p:pic>
        <p:nvPicPr>
          <p:cNvPr id="14" name="Picture 4" descr="Bureau Blijmaker Rader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888" y="4710950"/>
            <a:ext cx="1690396" cy="126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hthoek 14"/>
          <p:cNvSpPr/>
          <p:nvPr/>
        </p:nvSpPr>
        <p:spPr>
          <a:xfrm>
            <a:off x="4808623" y="3993703"/>
            <a:ext cx="2442927" cy="496800"/>
          </a:xfrm>
          <a:prstGeom prst="rect">
            <a:avLst/>
          </a:prstGeom>
          <a:solidFill>
            <a:srgbClr val="42145F"/>
          </a:solidFill>
          <a:ln>
            <a:noFill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smtClean="0">
                <a:solidFill>
                  <a:srgbClr val="76D2B6"/>
                </a:solidFill>
              </a:rPr>
              <a:t>Bedrijfsvoering &amp;</a:t>
            </a:r>
          </a:p>
          <a:p>
            <a:pPr algn="ctr"/>
            <a:r>
              <a:rPr lang="nl-NL" sz="1400" smtClean="0">
                <a:solidFill>
                  <a:srgbClr val="76D2B6"/>
                </a:solidFill>
              </a:rPr>
              <a:t>Control</a:t>
            </a:r>
            <a:endParaRPr lang="nl-NL" sz="1400">
              <a:solidFill>
                <a:srgbClr val="76D2B6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302" y="1938187"/>
            <a:ext cx="1195567" cy="113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0" t="12500" r="13338" b="14305"/>
          <a:stretch/>
        </p:blipFill>
        <p:spPr bwMode="auto">
          <a:xfrm>
            <a:off x="2547411" y="4833639"/>
            <a:ext cx="1830601" cy="102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el 1"/>
          <p:cNvSpPr txBox="1">
            <a:spLocks/>
          </p:cNvSpPr>
          <p:nvPr/>
        </p:nvSpPr>
        <p:spPr bwMode="auto">
          <a:xfrm>
            <a:off x="352425" y="1263650"/>
            <a:ext cx="82296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A9006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nl-NL" kern="0" smtClean="0"/>
              <a:t>DRV</a:t>
            </a:r>
            <a:endParaRPr lang="nl-NL" kern="0"/>
          </a:p>
        </p:txBody>
      </p:sp>
      <p:pic>
        <p:nvPicPr>
          <p:cNvPr id="18" name="Picture 2" descr="De Europese vlag — logo in kleu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Waar staan we?  </a:t>
            </a:r>
            <a:r>
              <a:rPr lang="nl-NL" sz="1800" smtClean="0"/>
              <a:t>periode 2014-2020</a:t>
            </a:r>
            <a:endParaRPr lang="nl-NL" sz="18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mtClean="0"/>
              <a:t>Subsidieregeling </a:t>
            </a:r>
            <a:r>
              <a:rPr lang="en-GB"/>
              <a:t>gepubliceerd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/>
              <a:t>Call 2015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mtClean="0"/>
              <a:t>95 Aanvragen</a:t>
            </a:r>
            <a:endParaRPr lang="en-GB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/>
              <a:t>Selectieprocedure en </a:t>
            </a:r>
            <a:r>
              <a:rPr lang="en-GB" smtClean="0"/>
              <a:t>verlening van 37 projecten</a:t>
            </a:r>
            <a:endParaRPr lang="en-GB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/>
              <a:t>Informatiebijeenkomst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/>
              <a:t>AMIF en ISF in Uitvoering </a:t>
            </a:r>
            <a:endParaRPr lang="en-GB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mtClean="0"/>
              <a:t>Aanpassing subsidieregeling</a:t>
            </a:r>
            <a:endParaRPr lang="en-GB"/>
          </a:p>
          <a:p>
            <a:endParaRPr lang="nl-NL"/>
          </a:p>
        </p:txBody>
      </p:sp>
      <p:pic>
        <p:nvPicPr>
          <p:cNvPr id="4" name="Picture 2" descr="De Europese vlag — logo in kle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3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Europees Perspectief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nl-NL" smtClean="0"/>
              <a:t>Nationale enveloppes gelijk gebleven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nl-NL" smtClean="0"/>
              <a:t>Aanvullende EU middelen in </a:t>
            </a:r>
            <a:r>
              <a:rPr lang="nl-NL" i="1" smtClean="0"/>
              <a:t>direct management </a:t>
            </a:r>
            <a:r>
              <a:rPr lang="nl-NL" smtClean="0"/>
              <a:t>(ca 700 mln)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nl-NL" smtClean="0"/>
              <a:t>Noodfonds  (oa Griekenland €181 mln)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nl-NL" smtClean="0"/>
              <a:t>Directe bijdrage aan NGO’s </a:t>
            </a:r>
          </a:p>
          <a:p>
            <a:pPr lvl="2" indent="0">
              <a:buNone/>
            </a:pPr>
            <a:r>
              <a:rPr lang="nl-NL" sz="1200" smtClean="0"/>
              <a:t>O.a. </a:t>
            </a:r>
          </a:p>
          <a:p>
            <a:pPr marL="484188" lvl="2" indent="-285750">
              <a:buFont typeface="Arial" panose="020B0604020202020204" pitchFamily="34" charset="0"/>
              <a:buChar char="•"/>
            </a:pPr>
            <a:r>
              <a:rPr lang="nl-NL" sz="1200" smtClean="0"/>
              <a:t>UNHCR</a:t>
            </a:r>
          </a:p>
          <a:p>
            <a:pPr marL="484188" lvl="2" indent="-285750">
              <a:buFont typeface="Arial" panose="020B0604020202020204" pitchFamily="34" charset="0"/>
              <a:buChar char="•"/>
            </a:pPr>
            <a:r>
              <a:rPr lang="nl-NL" sz="1200" smtClean="0"/>
              <a:t>Rode Kruis</a:t>
            </a:r>
          </a:p>
          <a:p>
            <a:pPr marL="484188" lvl="2" indent="-285750">
              <a:buFont typeface="Arial" panose="020B0604020202020204" pitchFamily="34" charset="0"/>
              <a:buChar char="•"/>
            </a:pPr>
            <a:r>
              <a:rPr lang="nl-NL" sz="1200" smtClean="0"/>
              <a:t>OXFAM</a:t>
            </a:r>
          </a:p>
          <a:p>
            <a:pPr marL="484188" lvl="2" indent="-285750">
              <a:buFont typeface="Arial" panose="020B0604020202020204" pitchFamily="34" charset="0"/>
              <a:buChar char="•"/>
            </a:pPr>
            <a:r>
              <a:rPr lang="nl-NL" sz="1200" smtClean="0"/>
              <a:t>Artsen zonder Grenzen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/>
              <a:t>Commitment Europese Commissie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NL"/>
          </a:p>
        </p:txBody>
      </p:sp>
      <p:pic>
        <p:nvPicPr>
          <p:cNvPr id="4" name="Picture 2" descr="De Europese vlag — logo in kle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2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AMIF verleningen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smtClean="0"/>
              <a:t>Asiel Opvang</a:t>
            </a:r>
          </a:p>
          <a:p>
            <a:r>
              <a:rPr lang="nl-NL" smtClean="0"/>
              <a:t>14 aanvragen  			€ 18,8 mln</a:t>
            </a:r>
          </a:p>
          <a:p>
            <a:r>
              <a:rPr lang="nl-NL" smtClean="0"/>
              <a:t>10 toegende projecten		€ 14,9 mln</a:t>
            </a:r>
          </a:p>
          <a:p>
            <a:endParaRPr lang="nl-NL"/>
          </a:p>
          <a:p>
            <a:r>
              <a:rPr lang="nl-NL" i="1" smtClean="0"/>
              <a:t>Integratie </a:t>
            </a:r>
          </a:p>
          <a:p>
            <a:r>
              <a:rPr lang="nl-NL" smtClean="0"/>
              <a:t>58 aanvragen			€ 42,4 mln</a:t>
            </a:r>
          </a:p>
          <a:p>
            <a:r>
              <a:rPr lang="nl-NL" smtClean="0"/>
              <a:t>7 toegekende  projecten	€   9,2 mln</a:t>
            </a:r>
          </a:p>
          <a:p>
            <a:endParaRPr lang="nl-NL"/>
          </a:p>
          <a:p>
            <a:r>
              <a:rPr lang="nl-NL" i="1" smtClean="0"/>
              <a:t>Terugkeer</a:t>
            </a:r>
          </a:p>
          <a:p>
            <a:r>
              <a:rPr lang="nl-NL" smtClean="0"/>
              <a:t>12 aanvragen			€ 18,7 mln</a:t>
            </a:r>
          </a:p>
          <a:p>
            <a:r>
              <a:rPr lang="nl-NL" smtClean="0"/>
              <a:t>  9 toegekende projecten	€ 17,4 mln</a:t>
            </a:r>
            <a:endParaRPr lang="nl-NL"/>
          </a:p>
        </p:txBody>
      </p:sp>
      <p:pic>
        <p:nvPicPr>
          <p:cNvPr id="4" name="Picture 2" descr="De Europese vlag — logo in kle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78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ISF </a:t>
            </a:r>
            <a:r>
              <a:rPr lang="en-GB"/>
              <a:t>verleningen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11 aanvragen ingediend </a:t>
            </a:r>
          </a:p>
          <a:p>
            <a:r>
              <a:rPr lang="nl-NL" smtClean="0"/>
              <a:t>11 projecten verleend 		€ 24.1 mln</a:t>
            </a:r>
          </a:p>
          <a:p>
            <a:endParaRPr lang="nl-NL"/>
          </a:p>
          <a:p>
            <a:endParaRPr lang="nl-NL" smtClean="0"/>
          </a:p>
          <a:p>
            <a:r>
              <a:rPr lang="en-GB" sz="2600">
                <a:solidFill>
                  <a:srgbClr val="A90061"/>
                </a:solidFill>
                <a:ea typeface="+mj-ea"/>
                <a:cs typeface="+mj-cs"/>
              </a:rPr>
              <a:t>S</a:t>
            </a:r>
            <a:r>
              <a:rPr lang="en-GB" sz="2600" smtClean="0">
                <a:solidFill>
                  <a:srgbClr val="A90061"/>
                </a:solidFill>
                <a:ea typeface="+mj-ea"/>
                <a:cs typeface="+mj-cs"/>
              </a:rPr>
              <a:t>peciale verleningen</a:t>
            </a:r>
          </a:p>
          <a:p>
            <a:r>
              <a:rPr lang="en-GB" smtClean="0"/>
              <a:t>5 Specific Actions 		€ 26,9 mln</a:t>
            </a:r>
            <a:endParaRPr lang="en-GB"/>
          </a:p>
          <a:p>
            <a:r>
              <a:rPr lang="en-GB"/>
              <a:t>Noodfonds </a:t>
            </a:r>
            <a:r>
              <a:rPr lang="en-GB" smtClean="0"/>
              <a:t>AMIF ’14/’15	€   5,6 mln</a:t>
            </a:r>
            <a:endParaRPr lang="nl-NL"/>
          </a:p>
          <a:p>
            <a:endParaRPr lang="nl-NL"/>
          </a:p>
          <a:p>
            <a:endParaRPr lang="nl-NL"/>
          </a:p>
        </p:txBody>
      </p:sp>
      <p:pic>
        <p:nvPicPr>
          <p:cNvPr id="4" name="Picture 2" descr="De Europese vlag — logo in kle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8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Call 2017 en verder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mtClean="0"/>
              <a:t>Opening call februari 2017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NL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mtClean="0"/>
              <a:t>Uitgangspunten/regelgeving voor call najaar 2016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NL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mtClean="0"/>
              <a:t>Website AGSZW </a:t>
            </a:r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00" y="3114261"/>
            <a:ext cx="4619901" cy="259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e Europese vlag — logo in kleu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6" y="6384596"/>
            <a:ext cx="602193" cy="4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70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russ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98" y="990600"/>
            <a:ext cx="9156698" cy="535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1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RMA DOCSYS~XML" val="&lt;?xml version=&quot;1.0&quot;?&gt;&#10;&lt;data customer=&quot;minjus&quot; profile=&quot;minjus&quot; model=&quot;presentatie-2010.xml&quot; country-code=&quot;31&quot; target=&quot;Microsoft PowerPoint&quot; target-version=&quot;14.0.7155&quot;&gt;&lt;presentatie template=&quot;/presentatie-2010.potm&quot; id=&quot;e3a426f50c43425da8b7644120b7d287&quot; version=&quot;1.0&quot; lcid=&quot;1043&quot;&gt;&lt;PAPER/&gt;&lt;digijust value=&quot;0&quot; formatted-value=&quot;0&quot;/&gt;&lt;onskenmerk/&gt;&lt;logofield value=&quot;(slides)/images/woordmerk/logo.png&quot;/&gt;&lt;titel-txt value=&quot;AMIF en ISF&quot; formatted-value=&quot;AMIF en ISF&quot; format-disabled=&quot;true&quot;/&gt;&lt;titel formatted-value=&quot;AMIF en ISF&quot;/&gt;&lt;subtitel-txt value=&quot;Stand van zaken&quot; formatted-value=&quot;Stand van zaken&quot; format-disabled=&quot;true&quot;/&gt;&lt;subtitel formatted-value=&quot;Stand van zaken&quot;/&gt;&lt;datum value=&quot;2016-05-12T00:00:00&quot; formatted-value=&quot;12 mei 2016&quot;/&gt;&lt;datumvoor formatted-value=&quot;12 mei 2016&quot;/&gt;&lt;voettekst formatted-value=&quot;Slotconferentie SOLID 2007-2013 | 12 mei 2016&quot; value=&quot;Slotconferentie SOLID 2007-2013 | 12 mei 2016&quot; format-disabled=&quot;true&quot;/&gt;&lt;woordmerk formatted-value=&quot;(slides)/images/woordmerk/RO_J_zwart.png&quot;/&gt;&lt;kleuren value=&quot;alles&quot; formatted-value=&quot; &quot;/&gt;&lt;eerstedia value=&quot;1&quot; formatted-value=&quot;Alleen tekst&quot;/&gt;&lt;typelogo value=&quot;1&quot; formatted-value=&quot;Organisatieonderdeel&quot;/&gt;&lt;rubriek value=&quot;1&quot; formatted-value=&quot; &quot;/&gt;&lt;merking value=&quot;1&quot; formatted-value=&quot; &quot;/&gt;&lt;rubricering formatted-value=&quot;&quot;/&gt;&lt;afbeelding value=&quot;1&quot; formatted-value=&quot;Rechters&quot;/&gt;&lt;strapline-image formatted-value=&quot;(slides)/images/dividers/blanco.gif&quot;/&gt;&lt;strapline-thumb formatted-value=&quot;(slides)/images/dividers/(thumbnails)/blanco.gif&quot;/&gt;&lt;lsttaal/&gt;&lt;reopened value=&quot;false&quot;/&gt;&lt;organisatie-item value=&quot;224&quot; formatted-value=&quot;DGVZ Regie&quot;&gt;&lt;organisatie zoekveld=&quot;DGVZ Regie&quot; facebook=&quot;&quot; linkedin=&quot;&quot; twitter=&quot;&quot; youtube=&quot;&quot; id=&quot;224&quot;&gt;&#10;    &lt;taal id=&quot;1036&quot; zoekveld=&quot;DGVZ Regie&quot; taal=&quot;1036&quot; omschrijving=&quot;DGVZ Regie&quot; naamdirectoraatgeneraal=&quot;Direction Générale de Migration&quot; naamdirectie=&quot;Directie Regie&quot; naamgebouw=&quot;&quot; baadres=&quot;Turfmarkt 147&quot; bapostcode=&quot;2511 DP&quot; baplaats=&quot;La Haye&quot; paadres=&quot;20301 &quot; papostcode=&quot;2500 EH&quot; paplaats=&quot;La Haye&quot; land=&quot;Pays-Bas&quot; telefoonnummer=&quot;070 370 79 11&quot; faxnummer=&quot;070 370 79 00&quot; website=&quot;www.rijksoverheid.nl/venj&quot; banknaam=&quot;&quot; banknummer=&quot;&quot; logo=&quot;RO_J&quot; kleuren=&quot;lichtblauw&quot; vrijkopje=&quot;&quot; vrij1=&quot;&quot; vrij2=&quot;&quot; vrij3=&quot;&quot; vrij4=&quot;&quot; vrij5=&quot;&quot; vrij6=&quot;&quot; vrij7=&quot;&quot; vrij8=&quot;&quot; payoff=&quot;&quot; instructies=&quot;Prière de mentionner dans toute correspondance la date et notre référence. Prière de ne traiter qu'une seule affaire par lettre.&quot; email=&quot;&quot; iban=&quot;&quot; bic=&quot;&quot; infonummer=&quot;&quot; koptekst=&quot;\nDirection Générale de Migration\nDirectie Regie&quot; bezoekadres=&quot;Bezoekadres\nTurfmarkt 147\n2511 DP La Haye\nTelefoon 070 370 79 11\nFax 070 370 79 00\nwww.rijksoverheid.nl/venj&quot; postadres=&quot;Postadres:\nPostbus 20301 ,\n2500 EH La Haye&quot;/&gt;&#10;    &lt;taal id=&quot;2057&quot; zoekveld=&quot;DGVZ Regie&quot; taal=&quot;2057&quot; omschrijving=&quot;DGVZ Regie&quot; naamdirectoraatgeneraal=&quot;Directorate-General for Migration&quot; naamdirectie=&quot;Migration Coordination Department&quot; naamgebouw=&quot;&quot; baadres=&quot;Turfmarkt 147&quot; bapostcode=&quot;2511 DP&quot; baplaats=&quot;The Hague&quot; paadres=&quot;20301 &quot; papostcode=&quot;2500 EH&quot; paplaats=&quot;The Hague&quot; land=&quot;The Netherlands&quot; telefoonnummer=&quot;+31 70 370 79 11&quot; faxnummer=&quot;+31 70 370 79 00&quot; website=&quot;www.rijksoverheid.nl/venj&quot; banknaam=&quot;&quot; banknummer=&quot;&quot; logo=&quot;RO_J&quot; kleuren=&quot;lichtblauw&quot; vrijkopje=&quot;&quot; vrij1=&quot;&quot; vrij2=&quot;&quot; vrij3=&quot;&quot; vrij4=&quot;&quot; vrij5=&quot;&quot; vrij6=&quot;&quot; vrij7=&quot;&quot; vrij8=&quot;&quot; payoff=&quot;&quot; instructies=&quot;Please quote date of letter and our ref. when replying. Do not raise more than one subject per letter.&quot; email=&quot;&quot; iban=&quot;&quot; bic=&quot;&quot; infonummer=&quot;&quot; koptekst=&quot;\nDirectorate-General for Migration\nMigration Coordination Department&quot; bezoekadres=&quot;Bezoekadres\nTurfmarkt 147\n2511 DP The Hague\nTelefoon +31 70 370 79 11\nFax +31 70 370 79 00\nwww.rijksoverheid.nl/venj&quot; postadres=&quot;Postadres:\nPostbus 20301 ,\n2500 EH The Hague&quot;/&gt;&#10;    &lt;taal id=&quot;1043&quot; zoekveld=&quot;DGVZ Regie&quot; taal=&quot;1043&quot; omschrijving=&quot;DGVZ Regie&quot; naamdirectoraatgeneraal=&quot;Directoraat-Generaal Vreemdelingenzaken&quot; naamdirectie=&quot;Directie Regie Vreemdelingenketen&quot; naamgebouw=&quot;&quot; baadres=&quot;Turfmarkt 147&quot; bapostcode=&quot;2511 DP&quot; baplaats=&quot;Den Haag&quot; paadres=&quot;20301 &quot; papostcode=&quot;2500 EH&quot; paplaats=&quot;Den Haag&quot; land=&quot;Nederland&quot; telefoonnummer=&quot;070 370 79 11&quot; faxnummer=&quot;070 370 79 00&quot; website=&quot;www.rijksoverheid.nl/venj&quot; banknaam=&quot;&quot; banknummer=&quot;&quot; logo=&quot;RO_J&quot; kleuren=&quot;lichtblauw&quot; vrijkopje=&quot;&quot; vrij1=&quot;&quot; vrij2=&quot;&quot; vrij3=&quot;&quot; vrij4=&quot;&quot; vrij5=&quot;&quot; vrij6=&quot;&quot; vrij7=&quot;&quot; vrij8=&quot;&quot; payoff=&quot;&quot; instructies=&quot;Bij beantwoording de datum en ons kenmerk vermelden. Wilt u slechts één zaak in uw brief behandelen.&quot; email=&quot;&quot; iban=&quot;&quot; bic=&quot;&quot; infonummer=&quot;&quot; koptekst=&quot;\nDirectoraat-Generaal Vreemdelingenzaken\nDirectie Regie Vreemdelingenketen&quot; bezoekadres=&quot;Bezoekadres\nTurfmarkt 147\n2511 DP Den Haag\nTelefoon 070 370 79 11\nFax 070 370 79 00\nwww.rijksoverheid.nl/venj&quot; postadres=&quot;Postadres:\nPostbus 20301 ,\n2500 EH Den Haag&quot;/&gt;&#10;    &lt;taal id=&quot;1031&quot; zoekveld=&quot;DGVZ Regie&quot; taal=&quot;1031&quot; omschrijving=&quot;DGVZ Regie&quot; naamdirectoraatgeneraal=&quot;Generaldirektorat für Migration&quot; naamdirectie=&quot;Directie Regie&quot; naamgebouw=&quot;&quot; baadres=&quot;Turfmarkt 147&quot; bapostcode=&quot;2511 DP&quot; baplaats=&quot;Niederlande&quot; paadres=&quot;20301 &quot; papostcode=&quot;2500 EH&quot; paplaats=&quot;Den Haag&quot; land=&quot;Nederland&quot; telefoonnummer=&quot;+31 70 370 79 11&quot; faxnummer=&quot;+31 70 370 79 00&quot; website=&quot;www.rijksoverheid.nl/venj&quot; banknaam=&quot;&quot; banknummer=&quot;&quot; logo=&quot;RO_J&quot; kleuren=&quot;lichtblauw&quot; vrijkopje=&quot;&quot; vrij1=&quot;&quot; vrij2=&quot;&quot; vrij3=&quot;&quot; vrij4=&quot;&quot; vrij5=&quot;&quot; vrij6=&quot;&quot; vrij7=&quot;&quot; vrij8=&quot;&quot; payoff=&quot;&quot; instructies=&quot;Antwortt bitte Datum und unser Zeichen angeben. Bitte pro Zuschrift nur eine Angelegenheit behandeln.&quot; email=&quot;&quot; iban=&quot;&quot; bic=&quot;&quot; infonummer=&quot;&quot; koptekst=&quot;\nGeneraldirektorat für Migration\nDirectie Regie&quot; bezoekadres=&quot;Bezoekadres\nTurfmarkt 147\n2511 DP Niederlande\nTelefoon +31 70 370 79 11\nFax +31 70 370 79 00\nwww.rijksoverheid.nl/venj&quot; postadres=&quot;Postadres:\nPostbus 20301 ,\n2500 EH Den Haag&quot;/&gt;&#10;    &lt;taal id=&quot;1034&quot; zoekveld=&quot;DGVZ Regie&quot; taal=&quot;1034&quot; omschrijving=&quot;DGVZ Regie&quot; naamdirectoraatgeneraal=&quot;Direccíon General de l' Inmigración&quot; naamdirectie=&quot;Directie Regie&quot; naamgebouw=&quot;&quot; baadres=&quot;Turfmarkt 147&quot; bapostcode=&quot;2511 DP&quot; baplaats=&quot;La Haya&quot; paadres=&quot;20301 &quot; papostcode=&quot;2500 EH&quot; paplaats=&quot;La Haya&quot; land=&quot;Países Bajos&quot; telefoonnummer=&quot;070 370 79 11&quot; faxnummer=&quot;070 370 79 00&quot; website=&quot;www.rijksoverheid.nl/venj&quot; banknaam=&quot;&quot; banknummer=&quot;&quot; logo=&quot;RO_J&quot; kleuren=&quot;lichtblauw&quot; vrijkopje=&quot;&quot; vrij1=&quot;&quot; vrij2=&quot;&quot; vrij3=&quot;&quot; vrij4=&quot;&quot; vrij5=&quot;&quot; vrij6=&quot;&quot; vrij7=&quot;&quot; vrij8=&quot;&quot; payoff=&quot;&quot; instructies=&quot;En su eventual contestación, por favor, indique la fecha y nuestro número de referencia. Le rogamos en cada carta trate un solo asunto.&quot; email=&quot;&quot; iban=&quot;&quot; bic=&quot;&quot; infonummer=&quot;&quot; koptekst=&quot;\nDireccíon General de l' Inmigración\nDirectie Regie&quot; bezoekadres=&quot;Bezoekadres\nTurfmarkt 147\n2511 DP La Haya\nTelefoon 070 370 79 11\nFax 070 370 79 00\nwww.rijksoverheid.nl/venj&quot; postadres=&quot;Postadres:\nPostbus 20301 ,\n2500 EH La Haya&quot;/&gt;&#10;   &lt;/organisatie&gt;&#10;  &lt;/organisatie-item&gt;&lt;zaak/&gt;&lt;size value=&quot;OnScreen&quot; formatted-value=&quot;OnScreen&quot;/&gt;&lt;documentsubtype formatted-value=&quot;Presentatie&quot;/&gt;&lt;documenttitel formatted-value=&quot;Presentatie - AMIF en ISF&quot;/&gt;&lt;heropend value=&quot;false&quot;/&gt;&lt;vorm value=&quot;Digitaal&quot;/&gt;&lt;ZaakLocatie/&gt;&lt;zaakkenmerk/&gt;&lt;zaaktitel/&gt;&lt;drager formatted-value=&quot;Document&quot;/&gt;&lt;documentclass value=&quot;Presentatie&quot; formatted-value=&quot;Presentatie&quot;/&gt;&lt;digionderdeel/&gt;&lt;documenttype value=&quot;Intern Justitie&quot; formatted-value=&quot;Intern Justitie&quot;/&gt;&lt;docstatus value=&quot;Informeel concept&quot; formatted-value=&quot;Informeel concept&quot;/&gt;&lt;_onskenmerk formatted-value=&quot;&quot;/&gt;&lt;/presentatie&gt;&lt;/data&gt;&#10;"/>
</p:tagLst>
</file>

<file path=ppt/theme/theme1.xml><?xml version="1.0" encoding="utf-8"?>
<a:theme xmlns:a="http://schemas.openxmlformats.org/drawingml/2006/main" name="std-lichtblauw">
  <a:themeElements>
    <a:clrScheme name="std-oranj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8FCAE7"/>
      </a:accent1>
      <a:accent2>
        <a:srgbClr val="76D2B6"/>
      </a:accent2>
      <a:accent3>
        <a:srgbClr val="39870C"/>
      </a:accent3>
      <a:accent4>
        <a:srgbClr val="777C00"/>
      </a:accent4>
      <a:accent5>
        <a:srgbClr val="275937"/>
      </a:accent5>
      <a:accent6>
        <a:srgbClr val="673327"/>
      </a:accent6>
      <a:hlink>
        <a:srgbClr val="0000FF"/>
      </a:hlink>
      <a:folHlink>
        <a:srgbClr val="800080"/>
      </a:folHlink>
    </a:clrScheme>
    <a:fontScheme name="std-oranj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47145C"/>
        </a:dk2>
        <a:lt2>
          <a:srgbClr val="47145C"/>
        </a:lt2>
        <a:accent1>
          <a:srgbClr val="CC003D"/>
        </a:accent1>
        <a:accent2>
          <a:srgbClr val="ED8FBB"/>
        </a:accent2>
        <a:accent3>
          <a:srgbClr val="FFFFFF"/>
        </a:accent3>
        <a:accent4>
          <a:srgbClr val="000000"/>
        </a:accent4>
        <a:accent5>
          <a:srgbClr val="E2AAAF"/>
        </a:accent5>
        <a:accent6>
          <a:srgbClr val="D781A9"/>
        </a:accent6>
        <a:hlink>
          <a:srgbClr val="900079"/>
        </a:hlink>
        <a:folHlink>
          <a:srgbClr val="6065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d-oranje">
    <a:dk1>
      <a:srgbClr val="000000"/>
    </a:dk1>
    <a:lt1>
      <a:srgbClr val="FFFFFF"/>
    </a:lt1>
    <a:dk2>
      <a:srgbClr val="1F497D"/>
    </a:dk2>
    <a:lt2>
      <a:srgbClr val="EEECE1"/>
    </a:lt2>
    <a:accent1>
      <a:srgbClr val="8FCAE7"/>
    </a:accent1>
    <a:accent2>
      <a:srgbClr val="76D2B6"/>
    </a:accent2>
    <a:accent3>
      <a:srgbClr val="39870C"/>
    </a:accent3>
    <a:accent4>
      <a:srgbClr val="777C00"/>
    </a:accent4>
    <a:accent5>
      <a:srgbClr val="275937"/>
    </a:accent5>
    <a:accent6>
      <a:srgbClr val="673327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</Words>
  <Application>Microsoft Office PowerPoint</Application>
  <PresentationFormat>Diavoorstelling (4:3)</PresentationFormat>
  <Paragraphs>71</Paragraphs>
  <Slides>9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std-lichtblauw</vt:lpstr>
      <vt:lpstr>AMIF en ISF</vt:lpstr>
      <vt:lpstr>DGVZ </vt:lpstr>
      <vt:lpstr>PowerPoint-presentatie</vt:lpstr>
      <vt:lpstr>Waar staan we?  periode 2014-2020</vt:lpstr>
      <vt:lpstr>Europees Perspectief</vt:lpstr>
      <vt:lpstr>AMIF verleningen</vt:lpstr>
      <vt:lpstr>ISF verleningen</vt:lpstr>
      <vt:lpstr>Call 2017 en verder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AMIF en ISF</dc:title>
  <dc:creator/>
  <cp:lastModifiedBy/>
  <cp:revision>1</cp:revision>
  <dcterms:created xsi:type="dcterms:W3CDTF">2015-08-25T11:20:42Z</dcterms:created>
  <dcterms:modified xsi:type="dcterms:W3CDTF">2016-05-12T09:43:13Z</dcterms:modified>
</cp:coreProperties>
</file>